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26"/>
  </p:notesMasterIdLst>
  <p:sldIdLst>
    <p:sldId id="256" r:id="rId5"/>
    <p:sldId id="257" r:id="rId6"/>
    <p:sldId id="259" r:id="rId7"/>
    <p:sldId id="260" r:id="rId8"/>
    <p:sldId id="283" r:id="rId9"/>
    <p:sldId id="275" r:id="rId10"/>
    <p:sldId id="292" r:id="rId11"/>
    <p:sldId id="299" r:id="rId12"/>
    <p:sldId id="276" r:id="rId13"/>
    <p:sldId id="286" r:id="rId14"/>
    <p:sldId id="263" r:id="rId15"/>
    <p:sldId id="268" r:id="rId16"/>
    <p:sldId id="282" r:id="rId17"/>
    <p:sldId id="265" r:id="rId18"/>
    <p:sldId id="270" r:id="rId19"/>
    <p:sldId id="279" r:id="rId20"/>
    <p:sldId id="280" r:id="rId21"/>
    <p:sldId id="285" r:id="rId22"/>
    <p:sldId id="273" r:id="rId23"/>
    <p:sldId id="298" r:id="rId24"/>
    <p:sldId id="267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2CD88C-6277-4507-AEEF-2ED4F193B9FE}" v="17" dt="2025-09-08T10:46:00.4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960" autoAdjust="0"/>
    <p:restoredTop sz="94660"/>
  </p:normalViewPr>
  <p:slideViewPr>
    <p:cSldViewPr>
      <p:cViewPr varScale="1">
        <p:scale>
          <a:sx n="70" d="100"/>
          <a:sy n="70" d="100"/>
        </p:scale>
        <p:origin x="47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ky Jackson" userId="5c3d7adf-2778-46a1-8cf6-dccde514da4a" providerId="ADAL" clId="{E82CD88C-6277-4507-AEEF-2ED4F193B9FE}"/>
    <pc:docChg chg="custSel delSld modSld">
      <pc:chgData name="Vicky Jackson" userId="5c3d7adf-2778-46a1-8cf6-dccde514da4a" providerId="ADAL" clId="{E82CD88C-6277-4507-AEEF-2ED4F193B9FE}" dt="2025-09-08T10:46:20.341" v="462" actId="20577"/>
      <pc:docMkLst>
        <pc:docMk/>
      </pc:docMkLst>
      <pc:sldChg chg="addSp delSp modSp mod">
        <pc:chgData name="Vicky Jackson" userId="5c3d7adf-2778-46a1-8cf6-dccde514da4a" providerId="ADAL" clId="{E82CD88C-6277-4507-AEEF-2ED4F193B9FE}" dt="2025-09-08T10:42:24.548" v="408" actId="1076"/>
        <pc:sldMkLst>
          <pc:docMk/>
          <pc:sldMk cId="1338788926" sldId="256"/>
        </pc:sldMkLst>
        <pc:picChg chg="add mod">
          <ac:chgData name="Vicky Jackson" userId="5c3d7adf-2778-46a1-8cf6-dccde514da4a" providerId="ADAL" clId="{E82CD88C-6277-4507-AEEF-2ED4F193B9FE}" dt="2025-09-03T12:21:13.057" v="402" actId="1076"/>
          <ac:picMkLst>
            <pc:docMk/>
            <pc:sldMk cId="1338788926" sldId="256"/>
            <ac:picMk id="3" creationId="{0CB192F3-F430-74D6-4A0F-F3FD749C2725}"/>
          </ac:picMkLst>
        </pc:picChg>
        <pc:picChg chg="add mod">
          <ac:chgData name="Vicky Jackson" userId="5c3d7adf-2778-46a1-8cf6-dccde514da4a" providerId="ADAL" clId="{E82CD88C-6277-4507-AEEF-2ED4F193B9FE}" dt="2025-09-08T10:42:20.269" v="406" actId="1076"/>
          <ac:picMkLst>
            <pc:docMk/>
            <pc:sldMk cId="1338788926" sldId="256"/>
            <ac:picMk id="5" creationId="{5D667717-8BC5-579F-9533-7B8880294EDA}"/>
          </ac:picMkLst>
        </pc:picChg>
        <pc:picChg chg="add mod">
          <ac:chgData name="Vicky Jackson" userId="5c3d7adf-2778-46a1-8cf6-dccde514da4a" providerId="ADAL" clId="{E82CD88C-6277-4507-AEEF-2ED4F193B9FE}" dt="2025-09-08T10:42:24.548" v="408" actId="1076"/>
          <ac:picMkLst>
            <pc:docMk/>
            <pc:sldMk cId="1338788926" sldId="256"/>
            <ac:picMk id="7" creationId="{A154AF69-0261-822C-8DEF-6CC8E9D4E957}"/>
          </ac:picMkLst>
        </pc:picChg>
      </pc:sldChg>
      <pc:sldChg chg="addSp delSp modSp mod">
        <pc:chgData name="Vicky Jackson" userId="5c3d7adf-2778-46a1-8cf6-dccde514da4a" providerId="ADAL" clId="{E82CD88C-6277-4507-AEEF-2ED4F193B9FE}" dt="2025-09-08T10:42:47.121" v="410" actId="1076"/>
        <pc:sldMkLst>
          <pc:docMk/>
          <pc:sldMk cId="969277801" sldId="257"/>
        </pc:sldMkLst>
        <pc:spChg chg="mod">
          <ac:chgData name="Vicky Jackson" userId="5c3d7adf-2778-46a1-8cf6-dccde514da4a" providerId="ADAL" clId="{E82CD88C-6277-4507-AEEF-2ED4F193B9FE}" dt="2025-09-01T10:53:50.601" v="19" actId="6549"/>
          <ac:spMkLst>
            <pc:docMk/>
            <pc:sldMk cId="969277801" sldId="257"/>
            <ac:spMk id="5" creationId="{00000000-0000-0000-0000-000000000000}"/>
          </ac:spMkLst>
        </pc:spChg>
        <pc:spChg chg="mod">
          <ac:chgData name="Vicky Jackson" userId="5c3d7adf-2778-46a1-8cf6-dccde514da4a" providerId="ADAL" clId="{E82CD88C-6277-4507-AEEF-2ED4F193B9FE}" dt="2025-09-01T10:53:47.834" v="18" actId="6549"/>
          <ac:spMkLst>
            <pc:docMk/>
            <pc:sldMk cId="969277801" sldId="257"/>
            <ac:spMk id="12" creationId="{00000000-0000-0000-0000-000000000000}"/>
          </ac:spMkLst>
        </pc:spChg>
        <pc:picChg chg="add">
          <ac:chgData name="Vicky Jackson" userId="5c3d7adf-2778-46a1-8cf6-dccde514da4a" providerId="ADAL" clId="{E82CD88C-6277-4507-AEEF-2ED4F193B9FE}" dt="2025-09-08T10:41:35.154" v="403"/>
          <ac:picMkLst>
            <pc:docMk/>
            <pc:sldMk cId="969277801" sldId="257"/>
            <ac:picMk id="2" creationId="{A15128EE-60F4-83F1-B083-927AA0B12910}"/>
          </ac:picMkLst>
        </pc:picChg>
        <pc:picChg chg="add mod">
          <ac:chgData name="Vicky Jackson" userId="5c3d7adf-2778-46a1-8cf6-dccde514da4a" providerId="ADAL" clId="{E82CD88C-6277-4507-AEEF-2ED4F193B9FE}" dt="2025-09-08T10:42:47.121" v="410" actId="1076"/>
          <ac:picMkLst>
            <pc:docMk/>
            <pc:sldMk cId="969277801" sldId="257"/>
            <ac:picMk id="4" creationId="{0E35B0EB-C94C-42BB-50E0-EA9F61154722}"/>
          </ac:picMkLst>
        </pc:picChg>
      </pc:sldChg>
      <pc:sldChg chg="delSp modSp del mod">
        <pc:chgData name="Vicky Jackson" userId="5c3d7adf-2778-46a1-8cf6-dccde514da4a" providerId="ADAL" clId="{E82CD88C-6277-4507-AEEF-2ED4F193B9FE}" dt="2025-09-08T10:41:40.919" v="404" actId="47"/>
        <pc:sldMkLst>
          <pc:docMk/>
          <pc:sldMk cId="1216961650" sldId="258"/>
        </pc:sldMkLst>
      </pc:sldChg>
      <pc:sldChg chg="addSp modSp mod">
        <pc:chgData name="Vicky Jackson" userId="5c3d7adf-2778-46a1-8cf6-dccde514da4a" providerId="ADAL" clId="{E82CD88C-6277-4507-AEEF-2ED4F193B9FE}" dt="2025-09-08T10:43:00.788" v="412" actId="1076"/>
        <pc:sldMkLst>
          <pc:docMk/>
          <pc:sldMk cId="2701355248" sldId="259"/>
        </pc:sldMkLst>
        <pc:picChg chg="add mod">
          <ac:chgData name="Vicky Jackson" userId="5c3d7adf-2778-46a1-8cf6-dccde514da4a" providerId="ADAL" clId="{E82CD88C-6277-4507-AEEF-2ED4F193B9FE}" dt="2025-09-08T10:43:00.788" v="412" actId="1076"/>
          <ac:picMkLst>
            <pc:docMk/>
            <pc:sldMk cId="2701355248" sldId="259"/>
            <ac:picMk id="4" creationId="{7A83F785-799D-F8E4-0912-A9FF6D3B4278}"/>
          </ac:picMkLst>
        </pc:picChg>
      </pc:sldChg>
      <pc:sldChg chg="addSp modSp mod">
        <pc:chgData name="Vicky Jackson" userId="5c3d7adf-2778-46a1-8cf6-dccde514da4a" providerId="ADAL" clId="{E82CD88C-6277-4507-AEEF-2ED4F193B9FE}" dt="2025-09-08T10:43:07.096" v="414" actId="1076"/>
        <pc:sldMkLst>
          <pc:docMk/>
          <pc:sldMk cId="4288023730" sldId="260"/>
        </pc:sldMkLst>
        <pc:picChg chg="add mod">
          <ac:chgData name="Vicky Jackson" userId="5c3d7adf-2778-46a1-8cf6-dccde514da4a" providerId="ADAL" clId="{E82CD88C-6277-4507-AEEF-2ED4F193B9FE}" dt="2025-09-08T10:43:07.096" v="414" actId="1076"/>
          <ac:picMkLst>
            <pc:docMk/>
            <pc:sldMk cId="4288023730" sldId="260"/>
            <ac:picMk id="2" creationId="{1EB5DB46-119E-45A8-0D27-B21C50DE95D5}"/>
          </ac:picMkLst>
        </pc:picChg>
      </pc:sldChg>
      <pc:sldChg chg="modSp mod">
        <pc:chgData name="Vicky Jackson" userId="5c3d7adf-2778-46a1-8cf6-dccde514da4a" providerId="ADAL" clId="{E82CD88C-6277-4507-AEEF-2ED4F193B9FE}" dt="2025-09-01T11:01:39.074" v="399" actId="20577"/>
        <pc:sldMkLst>
          <pc:docMk/>
          <pc:sldMk cId="2315882259" sldId="267"/>
        </pc:sldMkLst>
        <pc:spChg chg="mod">
          <ac:chgData name="Vicky Jackson" userId="5c3d7adf-2778-46a1-8cf6-dccde514da4a" providerId="ADAL" clId="{E82CD88C-6277-4507-AEEF-2ED4F193B9FE}" dt="2025-09-01T11:01:39.074" v="399" actId="20577"/>
          <ac:spMkLst>
            <pc:docMk/>
            <pc:sldMk cId="2315882259" sldId="267"/>
            <ac:spMk id="2" creationId="{00000000-0000-0000-0000-000000000000}"/>
          </ac:spMkLst>
        </pc:spChg>
      </pc:sldChg>
      <pc:sldChg chg="addSp delSp modSp mod">
        <pc:chgData name="Vicky Jackson" userId="5c3d7adf-2778-46a1-8cf6-dccde514da4a" providerId="ADAL" clId="{E82CD88C-6277-4507-AEEF-2ED4F193B9FE}" dt="2025-09-08T10:46:02.676" v="452" actId="1076"/>
        <pc:sldMkLst>
          <pc:docMk/>
          <pc:sldMk cId="2267411803" sldId="270"/>
        </pc:sldMkLst>
        <pc:spChg chg="mod">
          <ac:chgData name="Vicky Jackson" userId="5c3d7adf-2778-46a1-8cf6-dccde514da4a" providerId="ADAL" clId="{E82CD88C-6277-4507-AEEF-2ED4F193B9FE}" dt="2025-09-01T10:59:20.753" v="287" actId="20577"/>
          <ac:spMkLst>
            <pc:docMk/>
            <pc:sldMk cId="2267411803" sldId="270"/>
            <ac:spMk id="2" creationId="{36DA3FCF-B19C-4527-83B0-11682402D683}"/>
          </ac:spMkLst>
        </pc:spChg>
        <pc:spChg chg="mod">
          <ac:chgData name="Vicky Jackson" userId="5c3d7adf-2778-46a1-8cf6-dccde514da4a" providerId="ADAL" clId="{E82CD88C-6277-4507-AEEF-2ED4F193B9FE}" dt="2025-09-01T10:59:07.544" v="275" actId="20577"/>
          <ac:spMkLst>
            <pc:docMk/>
            <pc:sldMk cId="2267411803" sldId="270"/>
            <ac:spMk id="3" creationId="{00000000-0000-0000-0000-000000000000}"/>
          </ac:spMkLst>
        </pc:spChg>
        <pc:picChg chg="add mod">
          <ac:chgData name="Vicky Jackson" userId="5c3d7adf-2778-46a1-8cf6-dccde514da4a" providerId="ADAL" clId="{E82CD88C-6277-4507-AEEF-2ED4F193B9FE}" dt="2025-09-08T10:45:35.725" v="449" actId="1076"/>
          <ac:picMkLst>
            <pc:docMk/>
            <pc:sldMk cId="2267411803" sldId="270"/>
            <ac:picMk id="4" creationId="{CE37197F-F34D-24CE-D1FE-A802AF44100F}"/>
          </ac:picMkLst>
        </pc:picChg>
        <pc:picChg chg="add mod">
          <ac:chgData name="Vicky Jackson" userId="5c3d7adf-2778-46a1-8cf6-dccde514da4a" providerId="ADAL" clId="{E82CD88C-6277-4507-AEEF-2ED4F193B9FE}" dt="2025-09-08T10:45:38.165" v="450" actId="1076"/>
          <ac:picMkLst>
            <pc:docMk/>
            <pc:sldMk cId="2267411803" sldId="270"/>
            <ac:picMk id="5" creationId="{4972DB24-66AB-8B66-AF21-EE011A816F5A}"/>
          </ac:picMkLst>
        </pc:picChg>
        <pc:picChg chg="add mod">
          <ac:chgData name="Vicky Jackson" userId="5c3d7adf-2778-46a1-8cf6-dccde514da4a" providerId="ADAL" clId="{E82CD88C-6277-4507-AEEF-2ED4F193B9FE}" dt="2025-09-08T10:46:02.676" v="452" actId="1076"/>
          <ac:picMkLst>
            <pc:docMk/>
            <pc:sldMk cId="2267411803" sldId="270"/>
            <ac:picMk id="6" creationId="{F1655708-90FA-AA0F-BE69-7A57370CF09B}"/>
          </ac:picMkLst>
        </pc:picChg>
      </pc:sldChg>
      <pc:sldChg chg="modSp mod">
        <pc:chgData name="Vicky Jackson" userId="5c3d7adf-2778-46a1-8cf6-dccde514da4a" providerId="ADAL" clId="{E82CD88C-6277-4507-AEEF-2ED4F193B9FE}" dt="2025-09-01T11:00:41.042" v="352" actId="20577"/>
        <pc:sldMkLst>
          <pc:docMk/>
          <pc:sldMk cId="3702554851" sldId="273"/>
        </pc:sldMkLst>
        <pc:spChg chg="mod">
          <ac:chgData name="Vicky Jackson" userId="5c3d7adf-2778-46a1-8cf6-dccde514da4a" providerId="ADAL" clId="{E82CD88C-6277-4507-AEEF-2ED4F193B9FE}" dt="2025-09-01T11:00:41.042" v="352" actId="20577"/>
          <ac:spMkLst>
            <pc:docMk/>
            <pc:sldMk cId="3702554851" sldId="273"/>
            <ac:spMk id="2" creationId="{00000000-0000-0000-0000-000000000000}"/>
          </ac:spMkLst>
        </pc:spChg>
      </pc:sldChg>
      <pc:sldChg chg="modSp mod">
        <pc:chgData name="Vicky Jackson" userId="5c3d7adf-2778-46a1-8cf6-dccde514da4a" providerId="ADAL" clId="{E82CD88C-6277-4507-AEEF-2ED4F193B9FE}" dt="2025-09-01T10:56:39.391" v="204" actId="20577"/>
        <pc:sldMkLst>
          <pc:docMk/>
          <pc:sldMk cId="3678295115" sldId="275"/>
        </pc:sldMkLst>
        <pc:spChg chg="mod">
          <ac:chgData name="Vicky Jackson" userId="5c3d7adf-2778-46a1-8cf6-dccde514da4a" providerId="ADAL" clId="{E82CD88C-6277-4507-AEEF-2ED4F193B9FE}" dt="2025-09-01T10:56:39.391" v="204" actId="20577"/>
          <ac:spMkLst>
            <pc:docMk/>
            <pc:sldMk cId="3678295115" sldId="275"/>
            <ac:spMk id="2" creationId="{00000000-0000-0000-0000-000000000000}"/>
          </ac:spMkLst>
        </pc:spChg>
      </pc:sldChg>
      <pc:sldChg chg="delSp modSp mod">
        <pc:chgData name="Vicky Jackson" userId="5c3d7adf-2778-46a1-8cf6-dccde514da4a" providerId="ADAL" clId="{E82CD88C-6277-4507-AEEF-2ED4F193B9FE}" dt="2025-09-01T11:00:03.885" v="325" actId="478"/>
        <pc:sldMkLst>
          <pc:docMk/>
          <pc:sldMk cId="334576646" sldId="279"/>
        </pc:sldMkLst>
        <pc:spChg chg="mod">
          <ac:chgData name="Vicky Jackson" userId="5c3d7adf-2778-46a1-8cf6-dccde514da4a" providerId="ADAL" clId="{E82CD88C-6277-4507-AEEF-2ED4F193B9FE}" dt="2025-09-01T10:59:50.948" v="321" actId="20577"/>
          <ac:spMkLst>
            <pc:docMk/>
            <pc:sldMk cId="334576646" sldId="279"/>
            <ac:spMk id="3" creationId="{00000000-0000-0000-0000-000000000000}"/>
          </ac:spMkLst>
        </pc:spChg>
      </pc:sldChg>
      <pc:sldChg chg="modSp mod">
        <pc:chgData name="Vicky Jackson" userId="5c3d7adf-2778-46a1-8cf6-dccde514da4a" providerId="ADAL" clId="{E82CD88C-6277-4507-AEEF-2ED4F193B9FE}" dt="2025-09-08T10:46:20.341" v="462" actId="20577"/>
        <pc:sldMkLst>
          <pc:docMk/>
          <pc:sldMk cId="3296728271" sldId="280"/>
        </pc:sldMkLst>
        <pc:spChg chg="mod">
          <ac:chgData name="Vicky Jackson" userId="5c3d7adf-2778-46a1-8cf6-dccde514da4a" providerId="ADAL" clId="{E82CD88C-6277-4507-AEEF-2ED4F193B9FE}" dt="2025-09-08T10:46:20.341" v="462" actId="20577"/>
          <ac:spMkLst>
            <pc:docMk/>
            <pc:sldMk cId="3296728271" sldId="280"/>
            <ac:spMk id="2" creationId="{00000000-0000-0000-0000-000000000000}"/>
          </ac:spMkLst>
        </pc:spChg>
      </pc:sldChg>
      <pc:sldChg chg="modSp mod">
        <pc:chgData name="Vicky Jackson" userId="5c3d7adf-2778-46a1-8cf6-dccde514da4a" providerId="ADAL" clId="{E82CD88C-6277-4507-AEEF-2ED4F193B9FE}" dt="2025-09-01T10:58:20.581" v="227" actId="20577"/>
        <pc:sldMkLst>
          <pc:docMk/>
          <pc:sldMk cId="3518992915" sldId="282"/>
        </pc:sldMkLst>
        <pc:spChg chg="mod">
          <ac:chgData name="Vicky Jackson" userId="5c3d7adf-2778-46a1-8cf6-dccde514da4a" providerId="ADAL" clId="{E82CD88C-6277-4507-AEEF-2ED4F193B9FE}" dt="2025-09-01T10:58:20.581" v="227" actId="20577"/>
          <ac:spMkLst>
            <pc:docMk/>
            <pc:sldMk cId="3518992915" sldId="282"/>
            <ac:spMk id="2" creationId="{00000000-0000-0000-0000-000000000000}"/>
          </ac:spMkLst>
        </pc:spChg>
      </pc:sldChg>
      <pc:sldChg chg="addSp modSp mod">
        <pc:chgData name="Vicky Jackson" userId="5c3d7adf-2778-46a1-8cf6-dccde514da4a" providerId="ADAL" clId="{E82CD88C-6277-4507-AEEF-2ED4F193B9FE}" dt="2025-09-08T10:43:45.166" v="444" actId="20577"/>
        <pc:sldMkLst>
          <pc:docMk/>
          <pc:sldMk cId="188000824" sldId="283"/>
        </pc:sldMkLst>
        <pc:spChg chg="mod">
          <ac:chgData name="Vicky Jackson" userId="5c3d7adf-2778-46a1-8cf6-dccde514da4a" providerId="ADAL" clId="{E82CD88C-6277-4507-AEEF-2ED4F193B9FE}" dt="2025-09-08T10:43:45.166" v="444" actId="20577"/>
          <ac:spMkLst>
            <pc:docMk/>
            <pc:sldMk cId="188000824" sldId="283"/>
            <ac:spMk id="2" creationId="{00000000-0000-0000-0000-000000000000}"/>
          </ac:spMkLst>
        </pc:spChg>
        <pc:spChg chg="mod">
          <ac:chgData name="Vicky Jackson" userId="5c3d7adf-2778-46a1-8cf6-dccde514da4a" providerId="ADAL" clId="{E82CD88C-6277-4507-AEEF-2ED4F193B9FE}" dt="2025-09-01T10:54:43.534" v="38" actId="20577"/>
          <ac:spMkLst>
            <pc:docMk/>
            <pc:sldMk cId="188000824" sldId="283"/>
            <ac:spMk id="3" creationId="{00000000-0000-0000-0000-000000000000}"/>
          </ac:spMkLst>
        </pc:spChg>
        <pc:picChg chg="add mod">
          <ac:chgData name="Vicky Jackson" userId="5c3d7adf-2778-46a1-8cf6-dccde514da4a" providerId="ADAL" clId="{E82CD88C-6277-4507-AEEF-2ED4F193B9FE}" dt="2025-09-08T10:43:18.182" v="416" actId="1076"/>
          <ac:picMkLst>
            <pc:docMk/>
            <pc:sldMk cId="188000824" sldId="283"/>
            <ac:picMk id="4" creationId="{F12EEA31-F4E1-6BFD-88C2-092C6CA97E38}"/>
          </ac:picMkLst>
        </pc:picChg>
      </pc:sldChg>
      <pc:sldChg chg="del">
        <pc:chgData name="Vicky Jackson" userId="5c3d7adf-2778-46a1-8cf6-dccde514da4a" providerId="ADAL" clId="{E82CD88C-6277-4507-AEEF-2ED4F193B9FE}" dt="2025-09-01T10:58:04.143" v="225" actId="2696"/>
        <pc:sldMkLst>
          <pc:docMk/>
          <pc:sldMk cId="2814299321" sldId="284"/>
        </pc:sldMkLst>
      </pc:sldChg>
      <pc:sldChg chg="modSp mod">
        <pc:chgData name="Vicky Jackson" userId="5c3d7adf-2778-46a1-8cf6-dccde514da4a" providerId="ADAL" clId="{E82CD88C-6277-4507-AEEF-2ED4F193B9FE}" dt="2025-09-01T10:57:25.329" v="224" actId="20577"/>
        <pc:sldMkLst>
          <pc:docMk/>
          <pc:sldMk cId="258632643" sldId="292"/>
        </pc:sldMkLst>
        <pc:spChg chg="mod">
          <ac:chgData name="Vicky Jackson" userId="5c3d7adf-2778-46a1-8cf6-dccde514da4a" providerId="ADAL" clId="{E82CD88C-6277-4507-AEEF-2ED4F193B9FE}" dt="2025-09-01T10:57:25.329" v="224" actId="20577"/>
          <ac:spMkLst>
            <pc:docMk/>
            <pc:sldMk cId="258632643" sldId="292"/>
            <ac:spMk id="15" creationId="{3EA94281-E7EF-4C46-BBEC-29F6CA781215}"/>
          </ac:spMkLst>
        </pc:spChg>
      </pc:sldChg>
      <pc:sldChg chg="modSp mod">
        <pc:chgData name="Vicky Jackson" userId="5c3d7adf-2778-46a1-8cf6-dccde514da4a" providerId="ADAL" clId="{E82CD88C-6277-4507-AEEF-2ED4F193B9FE}" dt="2025-09-01T11:01:01.095" v="367" actId="20577"/>
        <pc:sldMkLst>
          <pc:docMk/>
          <pc:sldMk cId="4269024196" sldId="298"/>
        </pc:sldMkLst>
        <pc:spChg chg="mod">
          <ac:chgData name="Vicky Jackson" userId="5c3d7adf-2778-46a1-8cf6-dccde514da4a" providerId="ADAL" clId="{E82CD88C-6277-4507-AEEF-2ED4F193B9FE}" dt="2025-09-01T11:01:01.095" v="367" actId="20577"/>
          <ac:spMkLst>
            <pc:docMk/>
            <pc:sldMk cId="4269024196" sldId="298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4B914-6E1D-4298-8152-9491D9024497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1D7A79-B71E-41C6-B9C8-DB939AA75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3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16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2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11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389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680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50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211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410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918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015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280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289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5797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0967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846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7566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3134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558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1673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634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2571053-9209-4AFE-9EB3-F263DB46E0DA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&amp;url=https://www.pinterest.com/pin/142848619404092563/&amp;psig=AFQjCNH5GlyaQgomQKjmf--gX1e1CAN_wA&amp;ust=1505150538715706" TargetMode="External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Year 2 Information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B192F3-F430-74D6-4A0F-F3FD749C2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2516705"/>
            <a:ext cx="5479027" cy="31291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667717-8BC5-579F-9533-7B8880294E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436314"/>
            <a:ext cx="1485976" cy="11303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54AF69-0261-822C-8DEF-6CC8E9D4E9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442410"/>
            <a:ext cx="1485976" cy="113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8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8"/>
    </mc:Choice>
    <mc:Fallback xmlns="">
      <p:transition spd="slow" advTm="228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7911"/>
            <a:ext cx="8229600" cy="1252728"/>
          </a:xfrm>
        </p:spPr>
        <p:txBody>
          <a:bodyPr/>
          <a:lstStyle/>
          <a:p>
            <a:r>
              <a:rPr lang="en-US" dirty="0">
                <a:latin typeface="Sassoon"/>
              </a:rPr>
              <a:t>The Year 2 Team</a:t>
            </a:r>
            <a:endParaRPr lang="en-US" sz="1200" dirty="0">
              <a:latin typeface="Sassoo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5468" y="2133600"/>
            <a:ext cx="24764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US" dirty="0">
              <a:latin typeface="Sassoo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2289659"/>
            <a:ext cx="161949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sz="2800" dirty="0">
              <a:latin typeface="Sassoo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5128EE-60F4-83F1-B083-927AA0B12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4659" y="1865240"/>
            <a:ext cx="5474682" cy="31275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E35B0EB-C94C-42BB-50E0-EA9F611547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389" y="4959851"/>
            <a:ext cx="2447925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3"/>
    </mc:Choice>
    <mc:Fallback xmlns="">
      <p:transition spd="slow" advTm="69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Year 2 English </a:t>
            </a:r>
            <a:endParaRPr lang="en-US" sz="1500" dirty="0"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152400" y="1591056"/>
            <a:ext cx="8839200" cy="5190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>
                <a:latin typeface="Comic Sans MS" panose="030F0702030302020204" pitchFamily="66" charset="0"/>
                <a:ea typeface="Sassoon Infant Rg" pitchFamily="50" charset="0"/>
              </a:rPr>
              <a:t>What does English look like in Year 2? </a:t>
            </a:r>
          </a:p>
          <a:p>
            <a:endParaRPr 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spcAft>
                <a:spcPts val="600"/>
              </a:spcAft>
            </a:pPr>
            <a:r>
              <a:rPr lang="en-US" sz="2200" dirty="0">
                <a:latin typeface="Comic Sans MS" panose="030F0702030302020204" pitchFamily="66" charset="0"/>
                <a:ea typeface="Sassoon Infant Rg" pitchFamily="50" charset="0"/>
              </a:rPr>
              <a:t>Reading sessions with a high quality text, teaching children comprehension skills as well as expanding their vocabulary</a:t>
            </a:r>
          </a:p>
          <a:p>
            <a:pPr>
              <a:spcAft>
                <a:spcPts val="600"/>
              </a:spcAft>
            </a:pPr>
            <a:r>
              <a:rPr lang="en-US" sz="2200" dirty="0">
                <a:latin typeface="Comic Sans MS" panose="030F0702030302020204" pitchFamily="66" charset="0"/>
                <a:ea typeface="Sassoon Infant Rg" pitchFamily="50" charset="0"/>
              </a:rPr>
              <a:t>English lessons, involving drama and writing, based around fiction, non-fiction and poetry</a:t>
            </a:r>
          </a:p>
          <a:p>
            <a:pPr>
              <a:spcAft>
                <a:spcPts val="600"/>
              </a:spcAft>
            </a:pPr>
            <a:r>
              <a:rPr lang="en-GB" sz="2200" dirty="0">
                <a:latin typeface="Comic Sans MS" panose="030F0702030302020204" pitchFamily="66" charset="0"/>
                <a:ea typeface="Sassoon Infant Rg" pitchFamily="50" charset="0"/>
              </a:rPr>
              <a:t>Spelling incorporated into phonics and English lessons </a:t>
            </a:r>
          </a:p>
          <a:p>
            <a:pPr>
              <a:spcAft>
                <a:spcPts val="600"/>
              </a:spcAft>
            </a:pPr>
            <a:r>
              <a:rPr lang="en-GB" sz="2200" dirty="0">
                <a:latin typeface="Comic Sans MS" panose="030F0702030302020204" pitchFamily="66" charset="0"/>
                <a:ea typeface="Sassoon Infant Rg" pitchFamily="50" charset="0"/>
              </a:rPr>
              <a:t>Daily phonics to teach and recap sound families taught in Year 1 and sounds for children who are securing Phase 2 – 5 sounds and words.</a:t>
            </a:r>
          </a:p>
          <a:p>
            <a:pPr>
              <a:spcAft>
                <a:spcPts val="600"/>
              </a:spcAft>
            </a:pPr>
            <a:r>
              <a:rPr lang="en-US" sz="2200" dirty="0">
                <a:latin typeface="Comic Sans MS" panose="030F0702030302020204" pitchFamily="66" charset="0"/>
                <a:ea typeface="Sassoon Infant Rg" pitchFamily="50" charset="0"/>
                <a:cs typeface="Calibri" panose="020F0502020204030204" pitchFamily="34" charset="0"/>
              </a:rPr>
              <a:t>Daily handwriting practice</a:t>
            </a:r>
            <a:endParaRPr lang="en-US" dirty="0"/>
          </a:p>
        </p:txBody>
      </p:sp>
      <p:pic>
        <p:nvPicPr>
          <p:cNvPr id="5122" name="Picture 2" descr="Pin on Science &amp; craf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13390"/>
            <a:ext cx="1896410" cy="189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83F785-799D-F8E4-0912-A9FF6D3B42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24" y="426622"/>
            <a:ext cx="1487553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35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02"/>
    </mc:Choice>
    <mc:Fallback xmlns="">
      <p:transition spd="slow" advTm="2320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English at Home</a:t>
            </a:r>
            <a:endParaRPr lang="en-US" sz="1500" dirty="0">
              <a:latin typeface="Calibri" panose="020F05020202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228600" y="2514599"/>
            <a:ext cx="8686800" cy="3734189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Practise spelling Year 1 and Year 2 Common Exception Words regularly.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b="1" dirty="0">
                <a:latin typeface="Comic Sans MS" panose="030F0702030302020204" pitchFamily="66" charset="0"/>
                <a:ea typeface="Sassoon Infant Rg" pitchFamily="50" charset="0"/>
              </a:rPr>
              <a:t>Each half term we will send home a copy of your child’s assessment 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to inform you of the words that you can support them with.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Correct handwriting/letter formation at home</a:t>
            </a:r>
          </a:p>
          <a:p>
            <a:endParaRPr lang="en-US" dirty="0"/>
          </a:p>
        </p:txBody>
      </p:sp>
      <p:pic>
        <p:nvPicPr>
          <p:cNvPr id="6146" name="Picture 2" descr="Firfield Primary School - Rea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295400"/>
            <a:ext cx="1711036" cy="1047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ead With Me: 5 Tips to Foster a Love for Reading | Edutop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4" y="474249"/>
            <a:ext cx="1489075" cy="111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B5DB46-119E-45A8-0D27-B21C50DE9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0415" y="5486400"/>
            <a:ext cx="1487553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2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7"/>
    </mc:Choice>
    <mc:Fallback xmlns="">
      <p:transition spd="slow" advTm="1011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905000"/>
            <a:ext cx="8534400" cy="472440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Reading is prioritised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Foster life long ‘love of reading’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Special ‘Must Read’ books in class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Love of Reading books to share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Taking part in book celebrations e.g. World Book Day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Reading competitions and challenges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Daily ‘Snuggle Reading’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New library! to come Autumn 2025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Approach at Heathlands</a:t>
            </a:r>
          </a:p>
        </p:txBody>
      </p:sp>
      <p:pic>
        <p:nvPicPr>
          <p:cNvPr id="7170" name="Picture 2" descr="Reading corner quotes | Teaching Resourc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190896"/>
            <a:ext cx="3041650" cy="228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2EEA31-F4E1-6BFD-88C2-092C6CA97E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4200" y="1539246"/>
            <a:ext cx="1487553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27"/>
    </mc:Choice>
    <mc:Fallback xmlns="">
      <p:transition spd="slow" advTm="2092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191000"/>
          </a:xfrm>
        </p:spPr>
        <p:txBody>
          <a:bodyPr>
            <a:normAutofit/>
          </a:bodyPr>
          <a:lstStyle/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MONDAY: 1 X Book band books (to practise phonics) 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Friday: Book band books (to practise phonics) </a:t>
            </a:r>
          </a:p>
          <a:p>
            <a:pPr marL="301943" lvl="1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Children should be successful in reading the book they bring home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Reading with your children should be everyday, you can read to them so that they can access high quality language and be inspired to read.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</p:spTree>
    <p:extLst>
      <p:ext uri="{BB962C8B-B14F-4D97-AF65-F5344CB8AC3E}">
        <p14:creationId xmlns:p14="http://schemas.microsoft.com/office/powerpoint/2010/main" val="367829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27"/>
    </mc:Choice>
    <mc:Fallback xmlns="">
      <p:transition spd="slow" advTm="2092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A49D5B3A-D9A8-4D48-955A-93EA64D93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6570909" cy="1143000"/>
          </a:xfrm>
        </p:spPr>
        <p:txBody>
          <a:bodyPr/>
          <a:lstStyle/>
          <a:p>
            <a:pPr algn="l"/>
            <a:r>
              <a:rPr lang="en-GB" dirty="0"/>
              <a:t>Reading Awards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EA94281-E7EF-4C46-BBEC-29F6CA78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600200"/>
            <a:ext cx="8229600" cy="4389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 reads = sticker 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25 reads = bronze certificate and a sticker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50 reads = silver certificate and wrist band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75 reads = gold certificate and a bookmark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100 reads = certificate from Miss Harries and a book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All home and in school reads are counted in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the reading logs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2C9B398-9339-46E4-B801-83B5F8D76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8109" y="250372"/>
            <a:ext cx="1832967" cy="12880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64FE9C-05EB-49A4-915E-D0A7BA4D6F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8592" y="1690806"/>
            <a:ext cx="1808197" cy="127151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231D400-6652-43E3-AD07-456F03776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2879" y="3124969"/>
            <a:ext cx="1808197" cy="12550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51E530A-1C86-4C8C-8DDF-0C90874F3E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7113" y="5604450"/>
            <a:ext cx="1469676" cy="100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2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2A26DDC-A001-44BA-9B72-7D7447E28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76096"/>
            <a:ext cx="8229600" cy="1143000"/>
          </a:xfrm>
        </p:spPr>
        <p:txBody>
          <a:bodyPr/>
          <a:lstStyle/>
          <a:p>
            <a:r>
              <a:rPr lang="en-GB" dirty="0"/>
              <a:t>Reading Record comments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4ED6D48-579C-4469-857F-72DC5B4E9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2996952"/>
            <a:ext cx="8229600" cy="136815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12/9 – Read with mummy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14/9 – Great reading today!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Please write in the log every time you read so your child does not miss out on any rewards </a:t>
            </a:r>
            <a:r>
              <a:rPr lang="en-GB" sz="2400" dirty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C7B17AD-B440-45AB-84AB-14C77F9FF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370" y="2166785"/>
            <a:ext cx="1541794" cy="210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760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6204" y="2260368"/>
            <a:ext cx="8763000" cy="4288896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Phonics in Year 2 will be taught daily for the first half term to support transition from Year One as well as to diminish any gaps in prior learning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Taught in sound families (sets)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Highly structured and carefully sequenced with opportunities for active learning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The children who did not pass in June 2025 will take the statutory Phonic Screen in June 2026. 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Phonics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338328"/>
            <a:ext cx="2209800" cy="142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75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7"/>
    </mc:Choice>
    <mc:Fallback xmlns="">
      <p:transition spd="slow" advTm="1296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590800"/>
            <a:ext cx="8686800" cy="51145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Broken down into Number and Shape, Space and Measure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Number – place value </a:t>
            </a:r>
            <a:r>
              <a:rPr lang="en-GB" i="1" dirty="0">
                <a:latin typeface="Comic Sans MS" panose="030F0702030302020204" pitchFamily="66" charset="0"/>
                <a:ea typeface="Sassoon Infant Rg" pitchFamily="50" charset="0"/>
              </a:rPr>
              <a:t>(value of each digit in a number) 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and the 5 operations </a:t>
            </a:r>
            <a:r>
              <a:rPr lang="en-GB" i="1" dirty="0">
                <a:latin typeface="Comic Sans MS" panose="030F0702030302020204" pitchFamily="66" charset="0"/>
                <a:ea typeface="Sassoon Infant Rg" pitchFamily="50" charset="0"/>
              </a:rPr>
              <a:t>(addition, subtraction, multiplication, division and fractions) </a:t>
            </a:r>
          </a:p>
          <a:p>
            <a:endParaRPr lang="en-GB" i="1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Shape, Space and Measure – 2D and 3D shapes, data handling, capacity, volume, measurement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Year 2 </a:t>
            </a:r>
            <a:r>
              <a:rPr lang="en-US" dirty="0" err="1"/>
              <a:t>Maths</a:t>
            </a:r>
            <a:r>
              <a:rPr lang="en-US" dirty="0"/>
              <a:t> </a:t>
            </a:r>
            <a:endParaRPr lang="en-US" sz="1500" dirty="0"/>
          </a:p>
        </p:txBody>
      </p:sp>
      <p:pic>
        <p:nvPicPr>
          <p:cNvPr id="9218" name="Picture 2" descr="Free Math Clipart Png, Download Free Math Clipart Png png images, Free  ClipArts on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4" y="338328"/>
            <a:ext cx="1295400" cy="107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9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42"/>
    </mc:Choice>
    <mc:Fallback xmlns="">
      <p:transition spd="slow" advTm="1544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591056"/>
            <a:ext cx="8686800" cy="511454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Each lesson will have fluency, reasoning and problem solving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Fluency – practising skills to support quickly and accurately recalling mathematical facts 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Reasoning – explaining and justifying ideas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Problem Solving – open ended problems to encourage mathematical thinking.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CPA approach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Number Sense– recalling number facts and procedures – automaticity!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Year 2 </a:t>
            </a:r>
            <a:r>
              <a:rPr lang="en-US" dirty="0" err="1"/>
              <a:t>Maths</a:t>
            </a:r>
            <a:r>
              <a:rPr lang="en-US" dirty="0"/>
              <a:t> </a:t>
            </a:r>
            <a:endParaRPr lang="en-US" sz="1500" dirty="0"/>
          </a:p>
        </p:txBody>
      </p:sp>
      <p:pic>
        <p:nvPicPr>
          <p:cNvPr id="10242" name="Picture 2" descr="What is the CPA approach? Origins and process explained in full!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195638"/>
            <a:ext cx="4575175" cy="257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48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42"/>
    </mc:Choice>
    <mc:Fallback xmlns="">
      <p:transition spd="slow" advTm="1544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1201" y="1905000"/>
            <a:ext cx="8458200" cy="503834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Learning your 2, 5 and 10 times tables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Recalling number bonds to 20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Place value of 2 digit numbers – how they are made up (tens and ones)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Telling the time- o’clock, half past, quarter to,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    quarter past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Playing with coins! Keep money visible at home!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Information on what we will be learning each half term will be provided on our topic overviews each half term. 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Maths</a:t>
            </a:r>
            <a:r>
              <a:rPr lang="en-US" dirty="0"/>
              <a:t> at Home</a:t>
            </a:r>
            <a:endParaRPr lang="en-US" sz="1500" dirty="0"/>
          </a:p>
        </p:txBody>
      </p:sp>
      <p:pic>
        <p:nvPicPr>
          <p:cNvPr id="11266" name="Picture 2" descr="Telling Time Teaching Wall Clock,Learning Wall Clock for Kids ,Educational  Wall Clock, Silent Movement, Kids Room Wall Clock,Decorate Kids Bedroom or  Classroom,Black : Amazon.co.uk: Home &amp; Kitch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8862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2, 5 and 10 Times Tables Mat (SB9060) - Sparkle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295401"/>
            <a:ext cx="2192401" cy="154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7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83"/>
    </mc:Choice>
    <mc:Fallback xmlns="">
      <p:transition spd="slow" advTm="101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2057400"/>
            <a:ext cx="8610600" cy="4373563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End of KS1 assessments have become non-statutory from the 2023/24 academic year onwards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Staff will still attend high quality training events run by HIAS to continually develop and train staff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More information about end of Key Stage assessments later in the year.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Phonics screen for those that did not pass 2025 assessment</a:t>
            </a:r>
          </a:p>
          <a:p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2 Assessment </a:t>
            </a:r>
          </a:p>
        </p:txBody>
      </p:sp>
    </p:spTree>
    <p:extLst>
      <p:ext uri="{BB962C8B-B14F-4D97-AF65-F5344CB8AC3E}">
        <p14:creationId xmlns:p14="http://schemas.microsoft.com/office/powerpoint/2010/main" val="35189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86"/>
    </mc:Choice>
    <mc:Fallback xmlns="">
      <p:transition spd="slow" advTm="2348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591056"/>
            <a:ext cx="8534400" cy="5038343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For indoor P.E, children will continue to wear school uniform – s</a:t>
            </a:r>
            <a:r>
              <a:rPr lang="en-GB" dirty="0">
                <a:latin typeface="Comic Sans MS" panose="030F0702030302020204" pitchFamily="66" charset="0"/>
              </a:rPr>
              <a:t>horts under skirts</a:t>
            </a: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Your child’s timetabled </a:t>
            </a:r>
            <a:r>
              <a:rPr lang="en-GB" b="1" dirty="0">
                <a:latin typeface="Comic Sans MS" panose="030F0702030302020204" pitchFamily="66" charset="0"/>
                <a:ea typeface="Sassoon Infant Rg" pitchFamily="50" charset="0"/>
              </a:rPr>
              <a:t>outdoor P.E 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day will </a:t>
            </a:r>
            <a:r>
              <a:rPr lang="en-GB" b="1" dirty="0">
                <a:latin typeface="Comic Sans MS" panose="030F0702030302020204" pitchFamily="66" charset="0"/>
                <a:ea typeface="Sassoon Infant Rg" pitchFamily="50" charset="0"/>
              </a:rPr>
              <a:t>change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 every half term. Please check website/newsletter for updates.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  <a:cs typeface="Calibri" panose="020F0502020204030204" pitchFamily="34" charset="0"/>
              </a:rPr>
              <a:t>Health and Safety – hair should be tied up and no jewellery on these days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  <a:ea typeface="Sassoon Infant Rg" pitchFamily="50" charset="0"/>
              <a:cs typeface="Calibri" panose="020F0502020204030204" pitchFamily="34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Fun Fit Friday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Mile run/movement breaks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P.E</a:t>
            </a:r>
            <a:endParaRPr lang="en-US" sz="1500" dirty="0">
              <a:latin typeface="Calibri" panose="020F0502020204030204" pitchFamily="34" charset="0"/>
            </a:endParaRPr>
          </a:p>
        </p:txBody>
      </p:sp>
      <p:pic>
        <p:nvPicPr>
          <p:cNvPr id="12290" name="Picture 2" descr="Fit Boys Girls Kids Training Doing Sport Exercises Smiling Children  Skipping Rope Spinning Hula Hoop Raising Dumbbells Doing Gymnastics Fitness  Wellness Flat Vector Character Illustration Stock Illustration - Download  Image Now - iSto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1" y="338328"/>
            <a:ext cx="1905000" cy="107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28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85"/>
    </mc:Choice>
    <mc:Fallback xmlns="">
      <p:transition spd="slow" advTm="1138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Heathlands Values  </a:t>
            </a:r>
            <a:endParaRPr lang="en-GB" sz="1500" dirty="0"/>
          </a:p>
        </p:txBody>
      </p:sp>
      <p:pic>
        <p:nvPicPr>
          <p:cNvPr id="7" name="Picture 8" descr="Related image">
            <a:hlinkClick r:id="rId3"/>
            <a:extLst>
              <a:ext uri="{FF2B5EF4-FFF2-40B4-BE49-F238E27FC236}">
                <a16:creationId xmlns:a16="http://schemas.microsoft.com/office/drawing/2014/main" id="{D938BBC3-78A3-4B3C-9E73-3BF02C160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131" y="1591056"/>
            <a:ext cx="867352" cy="118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DA3FCF-B19C-4527-83B0-11682402D683}"/>
              </a:ext>
            </a:extLst>
          </p:cNvPr>
          <p:cNvSpPr txBox="1"/>
          <p:nvPr/>
        </p:nvSpPr>
        <p:spPr>
          <a:xfrm>
            <a:off x="457200" y="5943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Excellence 	Respect   Integrity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37197F-F34D-24CE-D1FE-A802AF4410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3205925"/>
            <a:ext cx="2895600" cy="1581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72DB24-66AB-8B66-AF21-EE011A816F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5200" y="3429000"/>
            <a:ext cx="2619375" cy="1743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655708-90FA-AA0F-BE69-7A57370CF0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6975" y="3276600"/>
            <a:ext cx="27146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1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51"/>
    </mc:Choice>
    <mc:Fallback xmlns="">
      <p:transition spd="slow" advTm="1365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828800"/>
            <a:ext cx="8839200" cy="451749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Designated time every week in the curriculum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Planned, exciting activities that will develop cultural capital and life experiences, following the children’s interests 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This may include activities linked to artwork, music, cookery etc.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Outside Enrichment Experiences</a:t>
            </a:r>
          </a:p>
        </p:txBody>
      </p:sp>
    </p:spTree>
    <p:extLst>
      <p:ext uri="{BB962C8B-B14F-4D97-AF65-F5344CB8AC3E}">
        <p14:creationId xmlns:p14="http://schemas.microsoft.com/office/powerpoint/2010/main" val="33457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8"/>
    </mc:Choice>
    <mc:Fallback xmlns="">
      <p:transition spd="slow" advTm="921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905000"/>
            <a:ext cx="8534400" cy="4038600"/>
          </a:xfrm>
        </p:spPr>
        <p:txBody>
          <a:bodyPr/>
          <a:lstStyle/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There is a strong focus at Heathlands to keep our children safe online</a:t>
            </a:r>
          </a:p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It links to computing, PSHE and British Values</a:t>
            </a:r>
          </a:p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Every year we hold an ‘Online Safety Day’</a:t>
            </a:r>
          </a:p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For more information on how to keep your child safe online, visit the website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Online Safety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4467225"/>
            <a:ext cx="2901432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72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18"/>
    </mc:Choice>
    <mc:Fallback xmlns="">
      <p:transition spd="slow" advTm="951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1" y="1591056"/>
            <a:ext cx="4343399" cy="503834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Homework will be set at the start of each half term</a:t>
            </a:r>
          </a:p>
          <a:p>
            <a:pPr>
              <a:spcAft>
                <a:spcPts val="600"/>
              </a:spcAft>
            </a:pP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Home learning books</a:t>
            </a:r>
          </a:p>
          <a:p>
            <a:pPr>
              <a:spcAft>
                <a:spcPts val="600"/>
              </a:spcAft>
            </a:pP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Celebrated in class 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  <a:sym typeface="Wingdings" panose="05000000000000000000" pitchFamily="2" charset="2"/>
              </a:rPr>
              <a:t> </a:t>
            </a: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We encourage homework to be completed in pencil rather than pen unless creating posters or other creative pieces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202" y="1447800"/>
            <a:ext cx="338999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07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133600"/>
            <a:ext cx="8534399" cy="3992563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Interventions are sometimes provided for children. These are additional sessions either for support or challenge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Short sessions in small groups or 1:1 tailored around what the children need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If you are concerned, contact your child’s class teacher</a:t>
            </a:r>
          </a:p>
          <a:p>
            <a:pPr>
              <a:lnSpc>
                <a:spcPct val="90000"/>
              </a:lnSpc>
            </a:pPr>
            <a:endParaRPr lang="en-GB" alt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Mrs Harris– Inclusion Lead.  Access to additional support. Close working links with relevant agencies.  Oversees interventions across all core areas.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Interventions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0255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3"/>
    </mc:Choice>
    <mc:Fallback xmlns="">
      <p:transition spd="slow" advTm="1260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General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203" y="990600"/>
            <a:ext cx="8229600" cy="5750768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member of HLT will be on the door in the morning to take any messages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notify office/teacher if someone different is collecting your child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Ensure reading records are in school EVERY DAY!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talk to your class teacher if you have any questions or concerns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make sure anything brought into school is named. Coats each day.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690241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981200"/>
            <a:ext cx="7408333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Sassoon Infant Rg" pitchFamily="50" charset="0"/>
                <a:ea typeface="Sassoon Infant Rg" pitchFamily="50" charset="0"/>
              </a:rPr>
              <a:t>Please Feel free to come see </a:t>
            </a:r>
            <a:r>
              <a:rPr lang="en-GB" sz="4800">
                <a:latin typeface="Sassoon Infant Rg" pitchFamily="50" charset="0"/>
                <a:ea typeface="Sassoon Infant Rg" pitchFamily="50" charset="0"/>
              </a:rPr>
              <a:t>the team if </a:t>
            </a:r>
            <a:r>
              <a:rPr lang="en-GB" sz="4800" dirty="0">
                <a:latin typeface="Sassoon Infant Rg" pitchFamily="50" charset="0"/>
                <a:ea typeface="Sassoon Infant Rg" pitchFamily="50" charset="0"/>
              </a:rPr>
              <a:t>you have any questions about Year 2</a:t>
            </a:r>
            <a:r>
              <a:rPr lang="en-GB" sz="4800" dirty="0">
                <a:latin typeface="Calibri" panose="020F0502020204030204" pitchFamily="34" charset="0"/>
              </a:rPr>
              <a:t>. </a:t>
            </a:r>
            <a:endParaRPr lang="en-US" sz="4800" dirty="0">
              <a:latin typeface="Calibri" panose="020F050202020403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</a:rPr>
              <a:t>Thank You </a:t>
            </a:r>
          </a:p>
        </p:txBody>
      </p:sp>
      <p:pic>
        <p:nvPicPr>
          <p:cNvPr id="4098" name="Picture 2" descr="Question Mark Clip Art at Clker.com - vector clip art online, royalty free  &amp; public doma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2" y="4572000"/>
            <a:ext cx="1450975" cy="145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88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3"/>
    </mc:Choice>
    <mc:Fallback xmlns="">
      <p:transition spd="slow" advTm="7293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e3f779-f13a-42b0-b02e-ea262462154c" xsi:nil="true"/>
    <lcf76f155ced4ddcb4097134ff3c332f xmlns="0614696e-3b0a-4d57-ace3-72a39a5f33f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BBDCBF32D0B46B6CE356B3B02B8BF" ma:contentTypeVersion="13" ma:contentTypeDescription="Create a new document." ma:contentTypeScope="" ma:versionID="2b94492205b78b04518b96af2df44bdc">
  <xsd:schema xmlns:xsd="http://www.w3.org/2001/XMLSchema" xmlns:xs="http://www.w3.org/2001/XMLSchema" xmlns:p="http://schemas.microsoft.com/office/2006/metadata/properties" xmlns:ns2="0614696e-3b0a-4d57-ace3-72a39a5f33f5" xmlns:ns3="82e3f779-f13a-42b0-b02e-ea262462154c" targetNamespace="http://schemas.microsoft.com/office/2006/metadata/properties" ma:root="true" ma:fieldsID="b58702b394923ef4844937b722676000" ns2:_="" ns3:_="">
    <xsd:import namespace="0614696e-3b0a-4d57-ace3-72a39a5f33f5"/>
    <xsd:import namespace="82e3f779-f13a-42b0-b02e-ea262462154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14696e-3b0a-4d57-ace3-72a39a5f33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80cbde3-702e-43b7-8a44-58852930cd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e3f779-f13a-42b0-b02e-ea262462154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170af96-7466-44a9-8614-4ab78141768b}" ma:internalName="TaxCatchAll" ma:showField="CatchAllData" ma:web="82e3f779-f13a-42b0-b02e-ea26246215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8EF4DC-B648-41BC-A46B-FEC63627C4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5D1382-57D8-434C-BA8B-61EFF940B927}">
  <ds:schemaRefs>
    <ds:schemaRef ds:uri="http://schemas.microsoft.com/office/2006/metadata/properties"/>
    <ds:schemaRef ds:uri="http://schemas.microsoft.com/office/infopath/2007/PartnerControls"/>
    <ds:schemaRef ds:uri="82e3f779-f13a-42b0-b02e-ea262462154c"/>
    <ds:schemaRef ds:uri="0614696e-3b0a-4d57-ace3-72a39a5f33f5"/>
  </ds:schemaRefs>
</ds:datastoreItem>
</file>

<file path=customXml/itemProps3.xml><?xml version="1.0" encoding="utf-8"?>
<ds:datastoreItem xmlns:ds="http://schemas.openxmlformats.org/officeDocument/2006/customXml" ds:itemID="{E6C91429-6816-458D-8142-65B6A94910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14696e-3b0a-4d57-ace3-72a39a5f33f5"/>
    <ds:schemaRef ds:uri="82e3f779-f13a-42b0-b02e-ea26246215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1241</TotalTime>
  <Words>1047</Words>
  <Application>Microsoft Office PowerPoint</Application>
  <PresentationFormat>On-screen Show (4:3)</PresentationFormat>
  <Paragraphs>199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Calibri</vt:lpstr>
      <vt:lpstr>Candara</vt:lpstr>
      <vt:lpstr>Comic Sans MS</vt:lpstr>
      <vt:lpstr>Sassoon</vt:lpstr>
      <vt:lpstr>Sassoon Infant Rg</vt:lpstr>
      <vt:lpstr>Symbol</vt:lpstr>
      <vt:lpstr>Waveform</vt:lpstr>
      <vt:lpstr>Year 2 Information </vt:lpstr>
      <vt:lpstr>The Year 2 Team</vt:lpstr>
      <vt:lpstr>Year 2 English </vt:lpstr>
      <vt:lpstr>English at Home</vt:lpstr>
      <vt:lpstr>Reading Approach at Heathlands</vt:lpstr>
      <vt:lpstr>Reading </vt:lpstr>
      <vt:lpstr>Reading Awards</vt:lpstr>
      <vt:lpstr>Reading Record comments </vt:lpstr>
      <vt:lpstr>Phonics </vt:lpstr>
      <vt:lpstr>Year 2 Maths </vt:lpstr>
      <vt:lpstr>Year 2 Maths </vt:lpstr>
      <vt:lpstr>Maths at Home</vt:lpstr>
      <vt:lpstr>Year 2 Assessment </vt:lpstr>
      <vt:lpstr>P.E</vt:lpstr>
      <vt:lpstr>Heathlands Values  </vt:lpstr>
      <vt:lpstr>Outside Enrichment Experiences</vt:lpstr>
      <vt:lpstr>Online Safety </vt:lpstr>
      <vt:lpstr>Home learning</vt:lpstr>
      <vt:lpstr>Interventions</vt:lpstr>
      <vt:lpstr>General Reminders</vt:lpstr>
      <vt:lpstr>Thank You </vt:lpstr>
    </vt:vector>
  </TitlesOfParts>
  <Company>Courthill First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Heather Lane</dc:creator>
  <cp:lastModifiedBy>Vicky Jackson</cp:lastModifiedBy>
  <cp:revision>131</cp:revision>
  <dcterms:created xsi:type="dcterms:W3CDTF">2016-09-13T11:31:27Z</dcterms:created>
  <dcterms:modified xsi:type="dcterms:W3CDTF">2025-09-08T10:46:29Z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0x01010019ABBDCBF32D0B46B6CE356B3B02B8BF</vt:lpwstr>
  </property>
  <property fmtid="{D5CDD505-2E9C-101B-9397-08002B2CF9AE}" pid="3" name="Order">
    <vt:r8>1835200</vt:r8>
  </property>
  <property fmtid="{D5CDD505-2E9C-101B-9397-08002B2CF9AE}" pid="4" name="MediaServiceImageTags">
    <vt:lpwstr/>
  </property>
</Properties>
</file>