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sldIdLst>
    <p:sldId id="256" r:id="rId5"/>
    <p:sldId id="257" r:id="rId6"/>
    <p:sldId id="258" r:id="rId7"/>
    <p:sldId id="259" r:id="rId8"/>
    <p:sldId id="260" r:id="rId9"/>
    <p:sldId id="261" r:id="rId10"/>
    <p:sldId id="262" r:id="rId11"/>
    <p:sldId id="264" r:id="rId12"/>
    <p:sldId id="2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a Shaw" userId="74b461fa-ec3c-4786-973a-931680e2280d" providerId="ADAL" clId="{5EDF4542-1F41-4A85-A4B9-11450F89EB23}"/>
    <pc:docChg chg="custSel addSld modSld">
      <pc:chgData name="Linda Shaw" userId="74b461fa-ec3c-4786-973a-931680e2280d" providerId="ADAL" clId="{5EDF4542-1F41-4A85-A4B9-11450F89EB23}" dt="2025-10-07T15:28:50.928" v="429" actId="26606"/>
      <pc:docMkLst>
        <pc:docMk/>
      </pc:docMkLst>
      <pc:sldChg chg="modSp mod">
        <pc:chgData name="Linda Shaw" userId="74b461fa-ec3c-4786-973a-931680e2280d" providerId="ADAL" clId="{5EDF4542-1F41-4A85-A4B9-11450F89EB23}" dt="2025-10-07T15:25:25.960" v="8" actId="20577"/>
        <pc:sldMkLst>
          <pc:docMk/>
          <pc:sldMk cId="1486538183" sldId="261"/>
        </pc:sldMkLst>
        <pc:spChg chg="mod">
          <ac:chgData name="Linda Shaw" userId="74b461fa-ec3c-4786-973a-931680e2280d" providerId="ADAL" clId="{5EDF4542-1F41-4A85-A4B9-11450F89EB23}" dt="2025-10-07T15:25:25.960" v="8" actId="20577"/>
          <ac:spMkLst>
            <pc:docMk/>
            <pc:sldMk cId="1486538183" sldId="261"/>
            <ac:spMk id="3" creationId="{25C2DE0A-2DAC-3FC4-4C2A-A4B10CE5C2FB}"/>
          </ac:spMkLst>
        </pc:spChg>
      </pc:sldChg>
      <pc:sldChg chg="modSp mod">
        <pc:chgData name="Linda Shaw" userId="74b461fa-ec3c-4786-973a-931680e2280d" providerId="ADAL" clId="{5EDF4542-1F41-4A85-A4B9-11450F89EB23}" dt="2025-10-07T15:25:40.463" v="20" actId="20577"/>
        <pc:sldMkLst>
          <pc:docMk/>
          <pc:sldMk cId="61057480" sldId="262"/>
        </pc:sldMkLst>
        <pc:spChg chg="mod">
          <ac:chgData name="Linda Shaw" userId="74b461fa-ec3c-4786-973a-931680e2280d" providerId="ADAL" clId="{5EDF4542-1F41-4A85-A4B9-11450F89EB23}" dt="2025-10-07T15:25:40.463" v="20" actId="20577"/>
          <ac:spMkLst>
            <pc:docMk/>
            <pc:sldMk cId="61057480" sldId="262"/>
            <ac:spMk id="15" creationId="{0019FCB2-BD01-7F57-E601-B38AE504202E}"/>
          </ac:spMkLst>
        </pc:spChg>
      </pc:sldChg>
      <pc:sldChg chg="addSp modSp new mod setBg">
        <pc:chgData name="Linda Shaw" userId="74b461fa-ec3c-4786-973a-931680e2280d" providerId="ADAL" clId="{5EDF4542-1F41-4A85-A4B9-11450F89EB23}" dt="2025-10-07T15:28:50.928" v="429" actId="26606"/>
        <pc:sldMkLst>
          <pc:docMk/>
          <pc:sldMk cId="1052058562" sldId="264"/>
        </pc:sldMkLst>
        <pc:spChg chg="mod">
          <ac:chgData name="Linda Shaw" userId="74b461fa-ec3c-4786-973a-931680e2280d" providerId="ADAL" clId="{5EDF4542-1F41-4A85-A4B9-11450F89EB23}" dt="2025-10-07T15:28:50.928" v="429" actId="26606"/>
          <ac:spMkLst>
            <pc:docMk/>
            <pc:sldMk cId="1052058562" sldId="264"/>
            <ac:spMk id="2" creationId="{094B39BB-DA2B-23F4-F50A-5C89ED59FC11}"/>
          </ac:spMkLst>
        </pc:spChg>
        <pc:spChg chg="mod">
          <ac:chgData name="Linda Shaw" userId="74b461fa-ec3c-4786-973a-931680e2280d" providerId="ADAL" clId="{5EDF4542-1F41-4A85-A4B9-11450F89EB23}" dt="2025-10-07T15:28:50.928" v="429" actId="26606"/>
          <ac:spMkLst>
            <pc:docMk/>
            <pc:sldMk cId="1052058562" sldId="264"/>
            <ac:spMk id="3" creationId="{C3CDEAEF-0552-C003-8020-0A0433E3419D}"/>
          </ac:spMkLst>
        </pc:spChg>
        <pc:spChg chg="add">
          <ac:chgData name="Linda Shaw" userId="74b461fa-ec3c-4786-973a-931680e2280d" providerId="ADAL" clId="{5EDF4542-1F41-4A85-A4B9-11450F89EB23}" dt="2025-10-07T15:28:50.928" v="429" actId="26606"/>
          <ac:spMkLst>
            <pc:docMk/>
            <pc:sldMk cId="1052058562" sldId="264"/>
            <ac:spMk id="9" creationId="{744CAA32-F237-419C-A2DD-43C28D920D3C}"/>
          </ac:spMkLst>
        </pc:spChg>
        <pc:picChg chg="add">
          <ac:chgData name="Linda Shaw" userId="74b461fa-ec3c-4786-973a-931680e2280d" providerId="ADAL" clId="{5EDF4542-1F41-4A85-A4B9-11450F89EB23}" dt="2025-10-07T15:28:50.928" v="429" actId="26606"/>
          <ac:picMkLst>
            <pc:docMk/>
            <pc:sldMk cId="1052058562" sldId="264"/>
            <ac:picMk id="5" creationId="{B0472284-1603-7982-8F7E-60D03ECB7F48}"/>
          </ac:picMkLst>
        </pc:picChg>
        <pc:cxnChg chg="add">
          <ac:chgData name="Linda Shaw" userId="74b461fa-ec3c-4786-973a-931680e2280d" providerId="ADAL" clId="{5EDF4542-1F41-4A85-A4B9-11450F89EB23}" dt="2025-10-07T15:28:50.928" v="429" actId="26606"/>
          <ac:cxnSpMkLst>
            <pc:docMk/>
            <pc:sldMk cId="1052058562" sldId="264"/>
            <ac:cxnSpMk id="11" creationId="{753FE100-D0AB-4AE2-824B-60CFA31EC6A2}"/>
          </ac:cxnSpMkLst>
        </pc:cxnChg>
      </pc:sldChg>
    </pc:docChg>
  </pc:docChgLst>
  <pc:docChgLst>
    <pc:chgData name="Linda Shaw" userId="74b461fa-ec3c-4786-973a-931680e2280d" providerId="ADAL" clId="{B644A974-2B0A-409C-BF56-32EA776A4CCD}"/>
    <pc:docChg chg="custSel modSld">
      <pc:chgData name="Linda Shaw" userId="74b461fa-ec3c-4786-973a-931680e2280d" providerId="ADAL" clId="{B644A974-2B0A-409C-BF56-32EA776A4CCD}" dt="2025-09-03T15:41:31.566" v="31" actId="20577"/>
      <pc:docMkLst>
        <pc:docMk/>
      </pc:docMkLst>
      <pc:sldChg chg="addSp modSp mod setBg addAnim">
        <pc:chgData name="Linda Shaw" userId="74b461fa-ec3c-4786-973a-931680e2280d" providerId="ADAL" clId="{B644A974-2B0A-409C-BF56-32EA776A4CCD}" dt="2025-09-03T15:38:53.944" v="7" actId="1076"/>
        <pc:sldMkLst>
          <pc:docMk/>
          <pc:sldMk cId="2827402308" sldId="257"/>
        </pc:sldMkLst>
      </pc:sldChg>
      <pc:sldChg chg="modSp">
        <pc:chgData name="Linda Shaw" userId="74b461fa-ec3c-4786-973a-931680e2280d" providerId="ADAL" clId="{B644A974-2B0A-409C-BF56-32EA776A4CCD}" dt="2025-09-03T15:40:16.805" v="16" actId="20577"/>
        <pc:sldMkLst>
          <pc:docMk/>
          <pc:sldMk cId="2793268901" sldId="260"/>
        </pc:sldMkLst>
      </pc:sldChg>
      <pc:sldChg chg="modSp mod">
        <pc:chgData name="Linda Shaw" userId="74b461fa-ec3c-4786-973a-931680e2280d" providerId="ADAL" clId="{B644A974-2B0A-409C-BF56-32EA776A4CCD}" dt="2025-09-03T15:41:31.566" v="31" actId="20577"/>
        <pc:sldMkLst>
          <pc:docMk/>
          <pc:sldMk cId="1486538183" sldId="261"/>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7CC869-0A0B-48AC-A8EC-DD204A228DA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04842BD-A705-48F6-89B0-FEF79CD9E7E9}">
      <dgm:prSet/>
      <dgm:spPr/>
      <dgm:t>
        <a:bodyPr/>
        <a:lstStyle/>
        <a:p>
          <a:r>
            <a:rPr lang="en-GB"/>
            <a:t>In the morning – Doors to the hall open from 8:40 – 8:55 </a:t>
          </a:r>
          <a:endParaRPr lang="en-US"/>
        </a:p>
      </dgm:t>
    </dgm:pt>
    <dgm:pt modelId="{BC31EB1C-2D2B-46FA-8D70-5C72B14FB6B4}" type="parTrans" cxnId="{E26D3926-6E7B-451A-B82D-CAB82095F46A}">
      <dgm:prSet/>
      <dgm:spPr/>
      <dgm:t>
        <a:bodyPr/>
        <a:lstStyle/>
        <a:p>
          <a:endParaRPr lang="en-US"/>
        </a:p>
      </dgm:t>
    </dgm:pt>
    <dgm:pt modelId="{7469A804-06D0-48CD-A3BA-1EC0B44E4825}" type="sibTrans" cxnId="{E26D3926-6E7B-451A-B82D-CAB82095F46A}">
      <dgm:prSet/>
      <dgm:spPr/>
      <dgm:t>
        <a:bodyPr/>
        <a:lstStyle/>
        <a:p>
          <a:endParaRPr lang="en-US"/>
        </a:p>
      </dgm:t>
    </dgm:pt>
    <dgm:pt modelId="{9574BFAE-075A-47FA-A054-FFD29AB24915}">
      <dgm:prSet/>
      <dgm:spPr/>
      <dgm:t>
        <a:bodyPr/>
        <a:lstStyle/>
        <a:p>
          <a:r>
            <a:rPr lang="en-GB"/>
            <a:t>At the end of the day – Pick up is outside the hall doors on the office side. Children go home at 3:10</a:t>
          </a:r>
          <a:endParaRPr lang="en-US"/>
        </a:p>
      </dgm:t>
    </dgm:pt>
    <dgm:pt modelId="{A0B41672-FAAD-4ADF-A864-FABF7124564E}" type="parTrans" cxnId="{26458C88-DC3F-44D5-8059-A7186CCCA7BB}">
      <dgm:prSet/>
      <dgm:spPr/>
      <dgm:t>
        <a:bodyPr/>
        <a:lstStyle/>
        <a:p>
          <a:endParaRPr lang="en-US"/>
        </a:p>
      </dgm:t>
    </dgm:pt>
    <dgm:pt modelId="{899634A5-F0D2-4437-B944-27F49BED7AD4}" type="sibTrans" cxnId="{26458C88-DC3F-44D5-8059-A7186CCCA7BB}">
      <dgm:prSet/>
      <dgm:spPr/>
      <dgm:t>
        <a:bodyPr/>
        <a:lstStyle/>
        <a:p>
          <a:endParaRPr lang="en-US"/>
        </a:p>
      </dgm:t>
    </dgm:pt>
    <dgm:pt modelId="{78EFE30A-AB0A-484F-94EE-AA76A7A4BBB7}">
      <dgm:prSet/>
      <dgm:spPr/>
      <dgm:t>
        <a:bodyPr/>
        <a:lstStyle/>
        <a:p>
          <a:r>
            <a:rPr lang="en-GB"/>
            <a:t>Please send your child to school in uniform everyday unless it is a P.E day and make sure their belongings are named. </a:t>
          </a:r>
          <a:endParaRPr lang="en-US"/>
        </a:p>
      </dgm:t>
    </dgm:pt>
    <dgm:pt modelId="{6036930F-50E2-424D-9388-0DE85A4B70B8}" type="parTrans" cxnId="{16D654E8-4BCD-41DC-8B78-19254F56D5F4}">
      <dgm:prSet/>
      <dgm:spPr/>
      <dgm:t>
        <a:bodyPr/>
        <a:lstStyle/>
        <a:p>
          <a:endParaRPr lang="en-US"/>
        </a:p>
      </dgm:t>
    </dgm:pt>
    <dgm:pt modelId="{53267429-2823-4689-9938-AEBC8975BDD4}" type="sibTrans" cxnId="{16D654E8-4BCD-41DC-8B78-19254F56D5F4}">
      <dgm:prSet/>
      <dgm:spPr/>
      <dgm:t>
        <a:bodyPr/>
        <a:lstStyle/>
        <a:p>
          <a:endParaRPr lang="en-US"/>
        </a:p>
      </dgm:t>
    </dgm:pt>
    <dgm:pt modelId="{1A5A8654-028C-4B9C-B997-85AA2F978C6A}">
      <dgm:prSet/>
      <dgm:spPr/>
      <dgm:t>
        <a:bodyPr/>
        <a:lstStyle/>
        <a:p>
          <a:r>
            <a:rPr lang="en-GB"/>
            <a:t>Your child should bring a water bottle to school everyday.</a:t>
          </a:r>
          <a:endParaRPr lang="en-US"/>
        </a:p>
      </dgm:t>
    </dgm:pt>
    <dgm:pt modelId="{2B39FD8F-DB1B-435F-A02E-CF8E9FF056A5}" type="parTrans" cxnId="{9C8DB534-2DC7-4594-89F7-BCDE3812EB36}">
      <dgm:prSet/>
      <dgm:spPr/>
      <dgm:t>
        <a:bodyPr/>
        <a:lstStyle/>
        <a:p>
          <a:endParaRPr lang="en-US"/>
        </a:p>
      </dgm:t>
    </dgm:pt>
    <dgm:pt modelId="{D6A87D1C-9A42-400D-9627-8F67030B5D42}" type="sibTrans" cxnId="{9C8DB534-2DC7-4594-89F7-BCDE3812EB36}">
      <dgm:prSet/>
      <dgm:spPr/>
      <dgm:t>
        <a:bodyPr/>
        <a:lstStyle/>
        <a:p>
          <a:endParaRPr lang="en-US"/>
        </a:p>
      </dgm:t>
    </dgm:pt>
    <dgm:pt modelId="{5E699258-09C8-4638-86EF-82B6BCD25A0F}">
      <dgm:prSet/>
      <dgm:spPr/>
      <dgm:t>
        <a:bodyPr/>
        <a:lstStyle/>
        <a:p>
          <a:r>
            <a:rPr lang="en-GB"/>
            <a:t>During Winter, please make sure they come to school with a coat. </a:t>
          </a:r>
          <a:endParaRPr lang="en-US"/>
        </a:p>
      </dgm:t>
    </dgm:pt>
    <dgm:pt modelId="{84E2EF80-0568-4F54-867D-CEA85A4C1837}" type="parTrans" cxnId="{C9EBEB96-E04D-4481-AAC2-C3C6572E42AC}">
      <dgm:prSet/>
      <dgm:spPr/>
      <dgm:t>
        <a:bodyPr/>
        <a:lstStyle/>
        <a:p>
          <a:endParaRPr lang="en-US"/>
        </a:p>
      </dgm:t>
    </dgm:pt>
    <dgm:pt modelId="{ED02F142-CA16-40DA-8569-7E18DA5930AA}" type="sibTrans" cxnId="{C9EBEB96-E04D-4481-AAC2-C3C6572E42AC}">
      <dgm:prSet/>
      <dgm:spPr/>
      <dgm:t>
        <a:bodyPr/>
        <a:lstStyle/>
        <a:p>
          <a:endParaRPr lang="en-US"/>
        </a:p>
      </dgm:t>
    </dgm:pt>
    <dgm:pt modelId="{917181C0-09B6-4B21-B22B-215D03E1CDF8}" type="pres">
      <dgm:prSet presAssocID="{CE7CC869-0A0B-48AC-A8EC-DD204A228DAF}" presName="root" presStyleCnt="0">
        <dgm:presLayoutVars>
          <dgm:dir/>
          <dgm:resizeHandles val="exact"/>
        </dgm:presLayoutVars>
      </dgm:prSet>
      <dgm:spPr/>
    </dgm:pt>
    <dgm:pt modelId="{A534FB06-4E34-41C9-B110-817CF5C6B4E5}" type="pres">
      <dgm:prSet presAssocID="{504842BD-A705-48F6-89B0-FEF79CD9E7E9}" presName="compNode" presStyleCnt="0"/>
      <dgm:spPr/>
    </dgm:pt>
    <dgm:pt modelId="{397F7BD7-286C-46F7-AAAF-0E529B9EB333}" type="pres">
      <dgm:prSet presAssocID="{504842BD-A705-48F6-89B0-FEF79CD9E7E9}" presName="bgRect" presStyleLbl="bgShp" presStyleIdx="0" presStyleCnt="5"/>
      <dgm:spPr/>
    </dgm:pt>
    <dgm:pt modelId="{22B99B6E-66F5-44A8-8AF4-5AEDEA7DBF72}" type="pres">
      <dgm:prSet presAssocID="{504842BD-A705-48F6-89B0-FEF79CD9E7E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ble and chairs"/>
        </a:ext>
      </dgm:extLst>
    </dgm:pt>
    <dgm:pt modelId="{ED7C2ED8-DBC9-485A-9831-1597EDB21709}" type="pres">
      <dgm:prSet presAssocID="{504842BD-A705-48F6-89B0-FEF79CD9E7E9}" presName="spaceRect" presStyleCnt="0"/>
      <dgm:spPr/>
    </dgm:pt>
    <dgm:pt modelId="{AD5143DD-D3EF-44B6-8621-46AFCFF1EE5F}" type="pres">
      <dgm:prSet presAssocID="{504842BD-A705-48F6-89B0-FEF79CD9E7E9}" presName="parTx" presStyleLbl="revTx" presStyleIdx="0" presStyleCnt="5">
        <dgm:presLayoutVars>
          <dgm:chMax val="0"/>
          <dgm:chPref val="0"/>
        </dgm:presLayoutVars>
      </dgm:prSet>
      <dgm:spPr/>
    </dgm:pt>
    <dgm:pt modelId="{DB880E4F-01A6-4788-AD11-2C6F0D883C05}" type="pres">
      <dgm:prSet presAssocID="{7469A804-06D0-48CD-A3BA-1EC0B44E4825}" presName="sibTrans" presStyleCnt="0"/>
      <dgm:spPr/>
    </dgm:pt>
    <dgm:pt modelId="{6C71E36F-915C-4763-81AD-F3B0B985621C}" type="pres">
      <dgm:prSet presAssocID="{9574BFAE-075A-47FA-A054-FFD29AB24915}" presName="compNode" presStyleCnt="0"/>
      <dgm:spPr/>
    </dgm:pt>
    <dgm:pt modelId="{C2929F98-12A6-45C9-876D-0FC9773FD2D7}" type="pres">
      <dgm:prSet presAssocID="{9574BFAE-075A-47FA-A054-FFD29AB24915}" presName="bgRect" presStyleLbl="bgShp" presStyleIdx="1" presStyleCnt="5"/>
      <dgm:spPr/>
    </dgm:pt>
    <dgm:pt modelId="{FB138159-E3F7-4C91-B485-2D1CF032E0EB}" type="pres">
      <dgm:prSet presAssocID="{9574BFAE-075A-47FA-A054-FFD29AB2491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uburban scene"/>
        </a:ext>
      </dgm:extLst>
    </dgm:pt>
    <dgm:pt modelId="{DAA9D470-80EE-4DAB-AA41-CFB22A2FA125}" type="pres">
      <dgm:prSet presAssocID="{9574BFAE-075A-47FA-A054-FFD29AB24915}" presName="spaceRect" presStyleCnt="0"/>
      <dgm:spPr/>
    </dgm:pt>
    <dgm:pt modelId="{55ED3F4B-9189-4262-AA4E-C11C1F57BD61}" type="pres">
      <dgm:prSet presAssocID="{9574BFAE-075A-47FA-A054-FFD29AB24915}" presName="parTx" presStyleLbl="revTx" presStyleIdx="1" presStyleCnt="5">
        <dgm:presLayoutVars>
          <dgm:chMax val="0"/>
          <dgm:chPref val="0"/>
        </dgm:presLayoutVars>
      </dgm:prSet>
      <dgm:spPr/>
    </dgm:pt>
    <dgm:pt modelId="{CD670B1D-01AD-4E1D-AF90-22BAB78C79AF}" type="pres">
      <dgm:prSet presAssocID="{899634A5-F0D2-4437-B944-27F49BED7AD4}" presName="sibTrans" presStyleCnt="0"/>
      <dgm:spPr/>
    </dgm:pt>
    <dgm:pt modelId="{DE264024-4618-481C-83FB-36256B0168F5}" type="pres">
      <dgm:prSet presAssocID="{78EFE30A-AB0A-484F-94EE-AA76A7A4BBB7}" presName="compNode" presStyleCnt="0"/>
      <dgm:spPr/>
    </dgm:pt>
    <dgm:pt modelId="{59D7B656-F366-4D77-B563-2AD2F41F45BC}" type="pres">
      <dgm:prSet presAssocID="{78EFE30A-AB0A-484F-94EE-AA76A7A4BBB7}" presName="bgRect" presStyleLbl="bgShp" presStyleIdx="2" presStyleCnt="5"/>
      <dgm:spPr/>
    </dgm:pt>
    <dgm:pt modelId="{D209F79C-9E1D-47D0-936C-EDBDB0F5A24F}" type="pres">
      <dgm:prSet presAssocID="{78EFE30A-AB0A-484F-94EE-AA76A7A4BBB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ild with Balloon"/>
        </a:ext>
      </dgm:extLst>
    </dgm:pt>
    <dgm:pt modelId="{6D9181F1-A913-41E5-8EE6-CB3E57C95824}" type="pres">
      <dgm:prSet presAssocID="{78EFE30A-AB0A-484F-94EE-AA76A7A4BBB7}" presName="spaceRect" presStyleCnt="0"/>
      <dgm:spPr/>
    </dgm:pt>
    <dgm:pt modelId="{4A2D39CF-1165-4AD2-9017-0C19FDE71E79}" type="pres">
      <dgm:prSet presAssocID="{78EFE30A-AB0A-484F-94EE-AA76A7A4BBB7}" presName="parTx" presStyleLbl="revTx" presStyleIdx="2" presStyleCnt="5">
        <dgm:presLayoutVars>
          <dgm:chMax val="0"/>
          <dgm:chPref val="0"/>
        </dgm:presLayoutVars>
      </dgm:prSet>
      <dgm:spPr/>
    </dgm:pt>
    <dgm:pt modelId="{C187C9B3-9594-4F20-B9FF-942F50FF3F12}" type="pres">
      <dgm:prSet presAssocID="{53267429-2823-4689-9938-AEBC8975BDD4}" presName="sibTrans" presStyleCnt="0"/>
      <dgm:spPr/>
    </dgm:pt>
    <dgm:pt modelId="{7AAB28AC-0724-4C64-820C-112D5E19800E}" type="pres">
      <dgm:prSet presAssocID="{1A5A8654-028C-4B9C-B997-85AA2F978C6A}" presName="compNode" presStyleCnt="0"/>
      <dgm:spPr/>
    </dgm:pt>
    <dgm:pt modelId="{DE638496-0D3A-4582-AF1A-7E9F209C05A3}" type="pres">
      <dgm:prSet presAssocID="{1A5A8654-028C-4B9C-B997-85AA2F978C6A}" presName="bgRect" presStyleLbl="bgShp" presStyleIdx="3" presStyleCnt="5"/>
      <dgm:spPr/>
    </dgm:pt>
    <dgm:pt modelId="{51F7F023-6E28-4F81-A591-5962DC4B06DF}" type="pres">
      <dgm:prSet presAssocID="{1A5A8654-028C-4B9C-B997-85AA2F978C6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by bottle"/>
        </a:ext>
      </dgm:extLst>
    </dgm:pt>
    <dgm:pt modelId="{59D6519E-7764-4DF0-BE74-DA1C5DAA2260}" type="pres">
      <dgm:prSet presAssocID="{1A5A8654-028C-4B9C-B997-85AA2F978C6A}" presName="spaceRect" presStyleCnt="0"/>
      <dgm:spPr/>
    </dgm:pt>
    <dgm:pt modelId="{E79FD9E4-6273-4901-98EB-1D51875E32B6}" type="pres">
      <dgm:prSet presAssocID="{1A5A8654-028C-4B9C-B997-85AA2F978C6A}" presName="parTx" presStyleLbl="revTx" presStyleIdx="3" presStyleCnt="5">
        <dgm:presLayoutVars>
          <dgm:chMax val="0"/>
          <dgm:chPref val="0"/>
        </dgm:presLayoutVars>
      </dgm:prSet>
      <dgm:spPr/>
    </dgm:pt>
    <dgm:pt modelId="{A6A03B71-372B-4AE8-B0A1-52A814B3143A}" type="pres">
      <dgm:prSet presAssocID="{D6A87D1C-9A42-400D-9627-8F67030B5D42}" presName="sibTrans" presStyleCnt="0"/>
      <dgm:spPr/>
    </dgm:pt>
    <dgm:pt modelId="{9062FB11-DC42-4442-9272-70BD45EC714C}" type="pres">
      <dgm:prSet presAssocID="{5E699258-09C8-4638-86EF-82B6BCD25A0F}" presName="compNode" presStyleCnt="0"/>
      <dgm:spPr/>
    </dgm:pt>
    <dgm:pt modelId="{7320370B-888E-4D3E-8B52-8230C6FFA90F}" type="pres">
      <dgm:prSet presAssocID="{5E699258-09C8-4638-86EF-82B6BCD25A0F}" presName="bgRect" presStyleLbl="bgShp" presStyleIdx="4" presStyleCnt="5"/>
      <dgm:spPr/>
    </dgm:pt>
    <dgm:pt modelId="{66952856-8310-4B69-B486-3A36CE17817C}" type="pres">
      <dgm:prSet presAssocID="{5E699258-09C8-4638-86EF-82B6BCD25A0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inter hat"/>
        </a:ext>
      </dgm:extLst>
    </dgm:pt>
    <dgm:pt modelId="{2E9FD176-390C-4402-B32D-9F0BB895881D}" type="pres">
      <dgm:prSet presAssocID="{5E699258-09C8-4638-86EF-82B6BCD25A0F}" presName="spaceRect" presStyleCnt="0"/>
      <dgm:spPr/>
    </dgm:pt>
    <dgm:pt modelId="{FFEF8DEF-20A2-4627-95CC-B0518DDC8EA9}" type="pres">
      <dgm:prSet presAssocID="{5E699258-09C8-4638-86EF-82B6BCD25A0F}" presName="parTx" presStyleLbl="revTx" presStyleIdx="4" presStyleCnt="5">
        <dgm:presLayoutVars>
          <dgm:chMax val="0"/>
          <dgm:chPref val="0"/>
        </dgm:presLayoutVars>
      </dgm:prSet>
      <dgm:spPr/>
    </dgm:pt>
  </dgm:ptLst>
  <dgm:cxnLst>
    <dgm:cxn modelId="{5F5B1A02-FCE5-463B-B7F5-98DAB86ACA2A}" type="presOf" srcId="{CE7CC869-0A0B-48AC-A8EC-DD204A228DAF}" destId="{917181C0-09B6-4B21-B22B-215D03E1CDF8}" srcOrd="0" destOrd="0" presId="urn:microsoft.com/office/officeart/2018/2/layout/IconVerticalSolidList"/>
    <dgm:cxn modelId="{9CD46107-4339-4DA4-B6C8-3606C21B0EA7}" type="presOf" srcId="{504842BD-A705-48F6-89B0-FEF79CD9E7E9}" destId="{AD5143DD-D3EF-44B6-8621-46AFCFF1EE5F}" srcOrd="0" destOrd="0" presId="urn:microsoft.com/office/officeart/2018/2/layout/IconVerticalSolidList"/>
    <dgm:cxn modelId="{E26D3926-6E7B-451A-B82D-CAB82095F46A}" srcId="{CE7CC869-0A0B-48AC-A8EC-DD204A228DAF}" destId="{504842BD-A705-48F6-89B0-FEF79CD9E7E9}" srcOrd="0" destOrd="0" parTransId="{BC31EB1C-2D2B-46FA-8D70-5C72B14FB6B4}" sibTransId="{7469A804-06D0-48CD-A3BA-1EC0B44E4825}"/>
    <dgm:cxn modelId="{9C8DB534-2DC7-4594-89F7-BCDE3812EB36}" srcId="{CE7CC869-0A0B-48AC-A8EC-DD204A228DAF}" destId="{1A5A8654-028C-4B9C-B997-85AA2F978C6A}" srcOrd="3" destOrd="0" parTransId="{2B39FD8F-DB1B-435F-A02E-CF8E9FF056A5}" sibTransId="{D6A87D1C-9A42-400D-9627-8F67030B5D42}"/>
    <dgm:cxn modelId="{9571F561-5202-4463-9343-356F2C6BA79B}" type="presOf" srcId="{1A5A8654-028C-4B9C-B997-85AA2F978C6A}" destId="{E79FD9E4-6273-4901-98EB-1D51875E32B6}" srcOrd="0" destOrd="0" presId="urn:microsoft.com/office/officeart/2018/2/layout/IconVerticalSolidList"/>
    <dgm:cxn modelId="{289ED581-F470-4933-BA36-6630C13CFD11}" type="presOf" srcId="{5E699258-09C8-4638-86EF-82B6BCD25A0F}" destId="{FFEF8DEF-20A2-4627-95CC-B0518DDC8EA9}" srcOrd="0" destOrd="0" presId="urn:microsoft.com/office/officeart/2018/2/layout/IconVerticalSolidList"/>
    <dgm:cxn modelId="{26458C88-DC3F-44D5-8059-A7186CCCA7BB}" srcId="{CE7CC869-0A0B-48AC-A8EC-DD204A228DAF}" destId="{9574BFAE-075A-47FA-A054-FFD29AB24915}" srcOrd="1" destOrd="0" parTransId="{A0B41672-FAAD-4ADF-A864-FABF7124564E}" sibTransId="{899634A5-F0D2-4437-B944-27F49BED7AD4}"/>
    <dgm:cxn modelId="{8281A08B-1B2E-4B75-A31A-4774D7C6A08E}" type="presOf" srcId="{78EFE30A-AB0A-484F-94EE-AA76A7A4BBB7}" destId="{4A2D39CF-1165-4AD2-9017-0C19FDE71E79}" srcOrd="0" destOrd="0" presId="urn:microsoft.com/office/officeart/2018/2/layout/IconVerticalSolidList"/>
    <dgm:cxn modelId="{C9EBEB96-E04D-4481-AAC2-C3C6572E42AC}" srcId="{CE7CC869-0A0B-48AC-A8EC-DD204A228DAF}" destId="{5E699258-09C8-4638-86EF-82B6BCD25A0F}" srcOrd="4" destOrd="0" parTransId="{84E2EF80-0568-4F54-867D-CEA85A4C1837}" sibTransId="{ED02F142-CA16-40DA-8569-7E18DA5930AA}"/>
    <dgm:cxn modelId="{16D654E8-4BCD-41DC-8B78-19254F56D5F4}" srcId="{CE7CC869-0A0B-48AC-A8EC-DD204A228DAF}" destId="{78EFE30A-AB0A-484F-94EE-AA76A7A4BBB7}" srcOrd="2" destOrd="0" parTransId="{6036930F-50E2-424D-9388-0DE85A4B70B8}" sibTransId="{53267429-2823-4689-9938-AEBC8975BDD4}"/>
    <dgm:cxn modelId="{13A27FF3-A98E-48B8-9824-B2ACD81D53BF}" type="presOf" srcId="{9574BFAE-075A-47FA-A054-FFD29AB24915}" destId="{55ED3F4B-9189-4262-AA4E-C11C1F57BD61}" srcOrd="0" destOrd="0" presId="urn:microsoft.com/office/officeart/2018/2/layout/IconVerticalSolidList"/>
    <dgm:cxn modelId="{6BF675E0-AF09-4B2D-B3DE-2F56C6AF42C7}" type="presParOf" srcId="{917181C0-09B6-4B21-B22B-215D03E1CDF8}" destId="{A534FB06-4E34-41C9-B110-817CF5C6B4E5}" srcOrd="0" destOrd="0" presId="urn:microsoft.com/office/officeart/2018/2/layout/IconVerticalSolidList"/>
    <dgm:cxn modelId="{8902B37A-2784-42B3-B69E-42CC78DA00A0}" type="presParOf" srcId="{A534FB06-4E34-41C9-B110-817CF5C6B4E5}" destId="{397F7BD7-286C-46F7-AAAF-0E529B9EB333}" srcOrd="0" destOrd="0" presId="urn:microsoft.com/office/officeart/2018/2/layout/IconVerticalSolidList"/>
    <dgm:cxn modelId="{CB024DA0-0EAB-453C-A9BB-7A4CC1493C4B}" type="presParOf" srcId="{A534FB06-4E34-41C9-B110-817CF5C6B4E5}" destId="{22B99B6E-66F5-44A8-8AF4-5AEDEA7DBF72}" srcOrd="1" destOrd="0" presId="urn:microsoft.com/office/officeart/2018/2/layout/IconVerticalSolidList"/>
    <dgm:cxn modelId="{A2347803-868C-4970-A902-198C954F7381}" type="presParOf" srcId="{A534FB06-4E34-41C9-B110-817CF5C6B4E5}" destId="{ED7C2ED8-DBC9-485A-9831-1597EDB21709}" srcOrd="2" destOrd="0" presId="urn:microsoft.com/office/officeart/2018/2/layout/IconVerticalSolidList"/>
    <dgm:cxn modelId="{961DA867-610F-4229-840D-36B1AE51D82A}" type="presParOf" srcId="{A534FB06-4E34-41C9-B110-817CF5C6B4E5}" destId="{AD5143DD-D3EF-44B6-8621-46AFCFF1EE5F}" srcOrd="3" destOrd="0" presId="urn:microsoft.com/office/officeart/2018/2/layout/IconVerticalSolidList"/>
    <dgm:cxn modelId="{709B3772-567E-4A1B-9495-954944E6A2AF}" type="presParOf" srcId="{917181C0-09B6-4B21-B22B-215D03E1CDF8}" destId="{DB880E4F-01A6-4788-AD11-2C6F0D883C05}" srcOrd="1" destOrd="0" presId="urn:microsoft.com/office/officeart/2018/2/layout/IconVerticalSolidList"/>
    <dgm:cxn modelId="{321E0237-8298-4441-98C4-BEFBBF06AE0F}" type="presParOf" srcId="{917181C0-09B6-4B21-B22B-215D03E1CDF8}" destId="{6C71E36F-915C-4763-81AD-F3B0B985621C}" srcOrd="2" destOrd="0" presId="urn:microsoft.com/office/officeart/2018/2/layout/IconVerticalSolidList"/>
    <dgm:cxn modelId="{A0D9AE95-7103-4231-87A1-5E0E7998DEF4}" type="presParOf" srcId="{6C71E36F-915C-4763-81AD-F3B0B985621C}" destId="{C2929F98-12A6-45C9-876D-0FC9773FD2D7}" srcOrd="0" destOrd="0" presId="urn:microsoft.com/office/officeart/2018/2/layout/IconVerticalSolidList"/>
    <dgm:cxn modelId="{C71E640D-7563-4A03-88CC-6648A012ABB4}" type="presParOf" srcId="{6C71E36F-915C-4763-81AD-F3B0B985621C}" destId="{FB138159-E3F7-4C91-B485-2D1CF032E0EB}" srcOrd="1" destOrd="0" presId="urn:microsoft.com/office/officeart/2018/2/layout/IconVerticalSolidList"/>
    <dgm:cxn modelId="{762297AA-7E0F-439D-8F02-600E3F6A8D8F}" type="presParOf" srcId="{6C71E36F-915C-4763-81AD-F3B0B985621C}" destId="{DAA9D470-80EE-4DAB-AA41-CFB22A2FA125}" srcOrd="2" destOrd="0" presId="urn:microsoft.com/office/officeart/2018/2/layout/IconVerticalSolidList"/>
    <dgm:cxn modelId="{F15D1289-75E7-45DD-8BD5-BA92375E1FAA}" type="presParOf" srcId="{6C71E36F-915C-4763-81AD-F3B0B985621C}" destId="{55ED3F4B-9189-4262-AA4E-C11C1F57BD61}" srcOrd="3" destOrd="0" presId="urn:microsoft.com/office/officeart/2018/2/layout/IconVerticalSolidList"/>
    <dgm:cxn modelId="{45FBA171-B8B3-40DA-A799-F6AFA9D8637F}" type="presParOf" srcId="{917181C0-09B6-4B21-B22B-215D03E1CDF8}" destId="{CD670B1D-01AD-4E1D-AF90-22BAB78C79AF}" srcOrd="3" destOrd="0" presId="urn:microsoft.com/office/officeart/2018/2/layout/IconVerticalSolidList"/>
    <dgm:cxn modelId="{6A46B00C-33C8-48BE-9389-2E9ECA98A720}" type="presParOf" srcId="{917181C0-09B6-4B21-B22B-215D03E1CDF8}" destId="{DE264024-4618-481C-83FB-36256B0168F5}" srcOrd="4" destOrd="0" presId="urn:microsoft.com/office/officeart/2018/2/layout/IconVerticalSolidList"/>
    <dgm:cxn modelId="{A17BE68C-872B-4860-BE39-BE1C7CBEC6EF}" type="presParOf" srcId="{DE264024-4618-481C-83FB-36256B0168F5}" destId="{59D7B656-F366-4D77-B563-2AD2F41F45BC}" srcOrd="0" destOrd="0" presId="urn:microsoft.com/office/officeart/2018/2/layout/IconVerticalSolidList"/>
    <dgm:cxn modelId="{3CFE2CEA-1A9A-4557-8BF2-788A95AB58F9}" type="presParOf" srcId="{DE264024-4618-481C-83FB-36256B0168F5}" destId="{D209F79C-9E1D-47D0-936C-EDBDB0F5A24F}" srcOrd="1" destOrd="0" presId="urn:microsoft.com/office/officeart/2018/2/layout/IconVerticalSolidList"/>
    <dgm:cxn modelId="{AD218261-5DEC-4707-ABEE-CA9E719FA812}" type="presParOf" srcId="{DE264024-4618-481C-83FB-36256B0168F5}" destId="{6D9181F1-A913-41E5-8EE6-CB3E57C95824}" srcOrd="2" destOrd="0" presId="urn:microsoft.com/office/officeart/2018/2/layout/IconVerticalSolidList"/>
    <dgm:cxn modelId="{FB5E3409-C6A2-490B-B4FF-016B33045489}" type="presParOf" srcId="{DE264024-4618-481C-83FB-36256B0168F5}" destId="{4A2D39CF-1165-4AD2-9017-0C19FDE71E79}" srcOrd="3" destOrd="0" presId="urn:microsoft.com/office/officeart/2018/2/layout/IconVerticalSolidList"/>
    <dgm:cxn modelId="{D3D7E53C-AD0C-4A71-A2A2-93F2CE9F9E5D}" type="presParOf" srcId="{917181C0-09B6-4B21-B22B-215D03E1CDF8}" destId="{C187C9B3-9594-4F20-B9FF-942F50FF3F12}" srcOrd="5" destOrd="0" presId="urn:microsoft.com/office/officeart/2018/2/layout/IconVerticalSolidList"/>
    <dgm:cxn modelId="{558EC2EB-34D0-42F6-87CD-BBE7208EC537}" type="presParOf" srcId="{917181C0-09B6-4B21-B22B-215D03E1CDF8}" destId="{7AAB28AC-0724-4C64-820C-112D5E19800E}" srcOrd="6" destOrd="0" presId="urn:microsoft.com/office/officeart/2018/2/layout/IconVerticalSolidList"/>
    <dgm:cxn modelId="{953E1EAA-8439-4633-8059-AFD46A7B0913}" type="presParOf" srcId="{7AAB28AC-0724-4C64-820C-112D5E19800E}" destId="{DE638496-0D3A-4582-AF1A-7E9F209C05A3}" srcOrd="0" destOrd="0" presId="urn:microsoft.com/office/officeart/2018/2/layout/IconVerticalSolidList"/>
    <dgm:cxn modelId="{A10AD352-19BD-456A-BF21-6998988ACE1F}" type="presParOf" srcId="{7AAB28AC-0724-4C64-820C-112D5E19800E}" destId="{51F7F023-6E28-4F81-A591-5962DC4B06DF}" srcOrd="1" destOrd="0" presId="urn:microsoft.com/office/officeart/2018/2/layout/IconVerticalSolidList"/>
    <dgm:cxn modelId="{FCF5BD81-AB5A-43DF-BCAA-834C63564852}" type="presParOf" srcId="{7AAB28AC-0724-4C64-820C-112D5E19800E}" destId="{59D6519E-7764-4DF0-BE74-DA1C5DAA2260}" srcOrd="2" destOrd="0" presId="urn:microsoft.com/office/officeart/2018/2/layout/IconVerticalSolidList"/>
    <dgm:cxn modelId="{6E200837-5196-45C8-9AD8-C082A4B22290}" type="presParOf" srcId="{7AAB28AC-0724-4C64-820C-112D5E19800E}" destId="{E79FD9E4-6273-4901-98EB-1D51875E32B6}" srcOrd="3" destOrd="0" presId="urn:microsoft.com/office/officeart/2018/2/layout/IconVerticalSolidList"/>
    <dgm:cxn modelId="{439C75C5-78CE-4DA4-AEBA-158EB4B156E7}" type="presParOf" srcId="{917181C0-09B6-4B21-B22B-215D03E1CDF8}" destId="{A6A03B71-372B-4AE8-B0A1-52A814B3143A}" srcOrd="7" destOrd="0" presId="urn:microsoft.com/office/officeart/2018/2/layout/IconVerticalSolidList"/>
    <dgm:cxn modelId="{300B10B5-EEF5-413F-A692-6E17DD951988}" type="presParOf" srcId="{917181C0-09B6-4B21-B22B-215D03E1CDF8}" destId="{9062FB11-DC42-4442-9272-70BD45EC714C}" srcOrd="8" destOrd="0" presId="urn:microsoft.com/office/officeart/2018/2/layout/IconVerticalSolidList"/>
    <dgm:cxn modelId="{66882665-D972-426A-A24C-09834E48076C}" type="presParOf" srcId="{9062FB11-DC42-4442-9272-70BD45EC714C}" destId="{7320370B-888E-4D3E-8B52-8230C6FFA90F}" srcOrd="0" destOrd="0" presId="urn:microsoft.com/office/officeart/2018/2/layout/IconVerticalSolidList"/>
    <dgm:cxn modelId="{116717C3-BB1B-484F-8758-DF3675346585}" type="presParOf" srcId="{9062FB11-DC42-4442-9272-70BD45EC714C}" destId="{66952856-8310-4B69-B486-3A36CE17817C}" srcOrd="1" destOrd="0" presId="urn:microsoft.com/office/officeart/2018/2/layout/IconVerticalSolidList"/>
    <dgm:cxn modelId="{05A3FB9B-FDC3-4131-8860-2410C78CAEDC}" type="presParOf" srcId="{9062FB11-DC42-4442-9272-70BD45EC714C}" destId="{2E9FD176-390C-4402-B32D-9F0BB895881D}" srcOrd="2" destOrd="0" presId="urn:microsoft.com/office/officeart/2018/2/layout/IconVerticalSolidList"/>
    <dgm:cxn modelId="{CBE23BD9-2337-47A4-BC06-C37C436D48CA}" type="presParOf" srcId="{9062FB11-DC42-4442-9272-70BD45EC714C}" destId="{FFEF8DEF-20A2-4627-95CC-B0518DDC8EA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96C253-B18C-4F53-AB75-616E0DF2BE3F}" type="doc">
      <dgm:prSet loTypeId="urn:microsoft.com/office/officeart/2008/layout/LinedList" loCatId="list" qsTypeId="urn:microsoft.com/office/officeart/2005/8/quickstyle/simple5" qsCatId="simple" csTypeId="urn:microsoft.com/office/officeart/2005/8/colors/colorful1" csCatId="colorful" phldr="1"/>
      <dgm:spPr/>
      <dgm:t>
        <a:bodyPr/>
        <a:lstStyle/>
        <a:p>
          <a:endParaRPr lang="en-US"/>
        </a:p>
      </dgm:t>
    </dgm:pt>
    <dgm:pt modelId="{AE12F550-B30B-4EA0-80D7-069F472D6574}">
      <dgm:prSet/>
      <dgm:spPr/>
      <dgm:t>
        <a:bodyPr/>
        <a:lstStyle/>
        <a:p>
          <a:r>
            <a:rPr lang="en-GB"/>
            <a:t>P.E is every Monday and Tuesday. </a:t>
          </a:r>
          <a:endParaRPr lang="en-US"/>
        </a:p>
      </dgm:t>
    </dgm:pt>
    <dgm:pt modelId="{C76A026C-DEE1-4A8F-9D1C-8BD04F94E647}" type="parTrans" cxnId="{068171BE-C403-405C-9CA8-3CE551CBB17E}">
      <dgm:prSet/>
      <dgm:spPr/>
      <dgm:t>
        <a:bodyPr/>
        <a:lstStyle/>
        <a:p>
          <a:endParaRPr lang="en-US"/>
        </a:p>
      </dgm:t>
    </dgm:pt>
    <dgm:pt modelId="{58922223-AA7D-4AB1-B1BC-8B1C87EFD5C5}" type="sibTrans" cxnId="{068171BE-C403-405C-9CA8-3CE551CBB17E}">
      <dgm:prSet/>
      <dgm:spPr/>
      <dgm:t>
        <a:bodyPr/>
        <a:lstStyle/>
        <a:p>
          <a:endParaRPr lang="en-US"/>
        </a:p>
      </dgm:t>
    </dgm:pt>
    <dgm:pt modelId="{58C756B4-B417-45D9-AB8C-41CACB8B038C}">
      <dgm:prSet/>
      <dgm:spPr/>
      <dgm:t>
        <a:bodyPr/>
        <a:lstStyle/>
        <a:p>
          <a:r>
            <a:rPr lang="en-GB" dirty="0"/>
            <a:t>On a Monday the children work with P.E coaches and on a Tuesday, they work with the classroom teacher. </a:t>
          </a:r>
          <a:endParaRPr lang="en-US" dirty="0"/>
        </a:p>
      </dgm:t>
    </dgm:pt>
    <dgm:pt modelId="{EFBC1677-24C4-441E-B860-2880B64119B0}" type="parTrans" cxnId="{0313A784-DE13-4C87-9AD3-ADAC2B005558}">
      <dgm:prSet/>
      <dgm:spPr/>
      <dgm:t>
        <a:bodyPr/>
        <a:lstStyle/>
        <a:p>
          <a:endParaRPr lang="en-US"/>
        </a:p>
      </dgm:t>
    </dgm:pt>
    <dgm:pt modelId="{4744A753-A469-4E3F-968A-CC3BA26C9B88}" type="sibTrans" cxnId="{0313A784-DE13-4C87-9AD3-ADAC2B005558}">
      <dgm:prSet/>
      <dgm:spPr/>
      <dgm:t>
        <a:bodyPr/>
        <a:lstStyle/>
        <a:p>
          <a:endParaRPr lang="en-US"/>
        </a:p>
      </dgm:t>
    </dgm:pt>
    <dgm:pt modelId="{E670D08F-A0A4-4E13-AAAB-FEA88BF0A4AC}">
      <dgm:prSet/>
      <dgm:spPr/>
      <dgm:t>
        <a:bodyPr/>
        <a:lstStyle/>
        <a:p>
          <a:r>
            <a:rPr lang="en-GB"/>
            <a:t>The children will learn two different sports every half term. </a:t>
          </a:r>
          <a:endParaRPr lang="en-US"/>
        </a:p>
      </dgm:t>
    </dgm:pt>
    <dgm:pt modelId="{9CCCFC72-9A8A-43B1-8275-3E1B7CD06047}" type="parTrans" cxnId="{5725F7DE-E035-4416-90BC-C606793CB951}">
      <dgm:prSet/>
      <dgm:spPr/>
      <dgm:t>
        <a:bodyPr/>
        <a:lstStyle/>
        <a:p>
          <a:endParaRPr lang="en-US"/>
        </a:p>
      </dgm:t>
    </dgm:pt>
    <dgm:pt modelId="{0966FA04-1E51-4EBA-8787-A1CCA423C3A9}" type="sibTrans" cxnId="{5725F7DE-E035-4416-90BC-C606793CB951}">
      <dgm:prSet/>
      <dgm:spPr/>
      <dgm:t>
        <a:bodyPr/>
        <a:lstStyle/>
        <a:p>
          <a:endParaRPr lang="en-US"/>
        </a:p>
      </dgm:t>
    </dgm:pt>
    <dgm:pt modelId="{8DAF94C2-EE59-4FA9-ADB2-487676D409DE}">
      <dgm:prSet/>
      <dgm:spPr/>
      <dgm:t>
        <a:bodyPr/>
        <a:lstStyle/>
        <a:p>
          <a:r>
            <a:rPr lang="en-GB"/>
            <a:t>They also have lunchtime sports every Monday, Wednesday and Friday.</a:t>
          </a:r>
          <a:endParaRPr lang="en-US"/>
        </a:p>
      </dgm:t>
    </dgm:pt>
    <dgm:pt modelId="{E292AF55-620E-477B-9770-30BA3915C11B}" type="parTrans" cxnId="{F907FA42-B7E6-4B6F-BDE9-1769C27F5F68}">
      <dgm:prSet/>
      <dgm:spPr/>
      <dgm:t>
        <a:bodyPr/>
        <a:lstStyle/>
        <a:p>
          <a:endParaRPr lang="en-US"/>
        </a:p>
      </dgm:t>
    </dgm:pt>
    <dgm:pt modelId="{D36D930E-DEB9-4FE4-8AF6-2DAD9CDD66F3}" type="sibTrans" cxnId="{F907FA42-B7E6-4B6F-BDE9-1769C27F5F68}">
      <dgm:prSet/>
      <dgm:spPr/>
      <dgm:t>
        <a:bodyPr/>
        <a:lstStyle/>
        <a:p>
          <a:endParaRPr lang="en-US"/>
        </a:p>
      </dgm:t>
    </dgm:pt>
    <dgm:pt modelId="{10066A4E-AADF-4EBD-8527-3A3A1488E92C}">
      <dgm:prSet/>
      <dgm:spPr/>
      <dgm:t>
        <a:bodyPr/>
        <a:lstStyle/>
        <a:p>
          <a:r>
            <a:rPr lang="en-GB" dirty="0"/>
            <a:t>Please make sure your child is wearing full P.E kit every Monday and Tuesday.</a:t>
          </a:r>
          <a:endParaRPr lang="en-US" dirty="0"/>
        </a:p>
      </dgm:t>
    </dgm:pt>
    <dgm:pt modelId="{F9CBF9E4-9C7E-4AF8-915F-776A0ECD6694}" type="parTrans" cxnId="{CA1E07F1-6D7E-4B99-AAE2-B9063E6FDAA8}">
      <dgm:prSet/>
      <dgm:spPr/>
      <dgm:t>
        <a:bodyPr/>
        <a:lstStyle/>
        <a:p>
          <a:endParaRPr lang="en-US"/>
        </a:p>
      </dgm:t>
    </dgm:pt>
    <dgm:pt modelId="{A4AB1BF7-7FE1-47BA-B6D7-908EB32B6FD8}" type="sibTrans" cxnId="{CA1E07F1-6D7E-4B99-AAE2-B9063E6FDAA8}">
      <dgm:prSet/>
      <dgm:spPr/>
      <dgm:t>
        <a:bodyPr/>
        <a:lstStyle/>
        <a:p>
          <a:endParaRPr lang="en-US"/>
        </a:p>
      </dgm:t>
    </dgm:pt>
    <dgm:pt modelId="{5293DD58-B65E-40C0-B61A-8833A21578EF}">
      <dgm:prSet/>
      <dgm:spPr/>
      <dgm:t>
        <a:bodyPr/>
        <a:lstStyle/>
        <a:p>
          <a:r>
            <a:rPr lang="en-GB" dirty="0"/>
            <a:t>Jewellery must be removed on P.E Days or your child will not be able to join in.</a:t>
          </a:r>
          <a:endParaRPr lang="en-US" dirty="0"/>
        </a:p>
      </dgm:t>
    </dgm:pt>
    <dgm:pt modelId="{70EC4E8C-5E97-4BF0-9645-867AC7BFE0A0}" type="parTrans" cxnId="{66DBD74A-DE07-47E0-85A8-EAD671B2ACDE}">
      <dgm:prSet/>
      <dgm:spPr/>
      <dgm:t>
        <a:bodyPr/>
        <a:lstStyle/>
        <a:p>
          <a:endParaRPr lang="en-US"/>
        </a:p>
      </dgm:t>
    </dgm:pt>
    <dgm:pt modelId="{D1149069-198C-4BC5-85FC-1ABF571FA955}" type="sibTrans" cxnId="{66DBD74A-DE07-47E0-85A8-EAD671B2ACDE}">
      <dgm:prSet/>
      <dgm:spPr/>
      <dgm:t>
        <a:bodyPr/>
        <a:lstStyle/>
        <a:p>
          <a:endParaRPr lang="en-US"/>
        </a:p>
      </dgm:t>
    </dgm:pt>
    <dgm:pt modelId="{A0D3724F-3E93-4118-883F-0E4DC4BA70B9}" type="pres">
      <dgm:prSet presAssocID="{F196C253-B18C-4F53-AB75-616E0DF2BE3F}" presName="vert0" presStyleCnt="0">
        <dgm:presLayoutVars>
          <dgm:dir/>
          <dgm:animOne val="branch"/>
          <dgm:animLvl val="lvl"/>
        </dgm:presLayoutVars>
      </dgm:prSet>
      <dgm:spPr/>
    </dgm:pt>
    <dgm:pt modelId="{76ACB5A0-94BA-430B-8B7A-2AE36EDF2084}" type="pres">
      <dgm:prSet presAssocID="{AE12F550-B30B-4EA0-80D7-069F472D6574}" presName="thickLine" presStyleLbl="alignNode1" presStyleIdx="0" presStyleCnt="6"/>
      <dgm:spPr/>
    </dgm:pt>
    <dgm:pt modelId="{CAB427DF-0452-499F-9B8D-2F9E616673FD}" type="pres">
      <dgm:prSet presAssocID="{AE12F550-B30B-4EA0-80D7-069F472D6574}" presName="horz1" presStyleCnt="0"/>
      <dgm:spPr/>
    </dgm:pt>
    <dgm:pt modelId="{B425731B-7FCC-4ABA-A70C-D558CC6FC29D}" type="pres">
      <dgm:prSet presAssocID="{AE12F550-B30B-4EA0-80D7-069F472D6574}" presName="tx1" presStyleLbl="revTx" presStyleIdx="0" presStyleCnt="6"/>
      <dgm:spPr/>
    </dgm:pt>
    <dgm:pt modelId="{F01D3689-1D3D-42F5-AA1E-50639013C470}" type="pres">
      <dgm:prSet presAssocID="{AE12F550-B30B-4EA0-80D7-069F472D6574}" presName="vert1" presStyleCnt="0"/>
      <dgm:spPr/>
    </dgm:pt>
    <dgm:pt modelId="{791BE40A-C02D-4A34-BCA0-70C2408C64E0}" type="pres">
      <dgm:prSet presAssocID="{58C756B4-B417-45D9-AB8C-41CACB8B038C}" presName="thickLine" presStyleLbl="alignNode1" presStyleIdx="1" presStyleCnt="6"/>
      <dgm:spPr/>
    </dgm:pt>
    <dgm:pt modelId="{2E16739C-D9C4-4293-8378-BA12F96B195B}" type="pres">
      <dgm:prSet presAssocID="{58C756B4-B417-45D9-AB8C-41CACB8B038C}" presName="horz1" presStyleCnt="0"/>
      <dgm:spPr/>
    </dgm:pt>
    <dgm:pt modelId="{CC5C1891-CAE7-4F4A-BF01-876AA9E9B4F8}" type="pres">
      <dgm:prSet presAssocID="{58C756B4-B417-45D9-AB8C-41CACB8B038C}" presName="tx1" presStyleLbl="revTx" presStyleIdx="1" presStyleCnt="6"/>
      <dgm:spPr/>
    </dgm:pt>
    <dgm:pt modelId="{1575BA8D-90C3-41E3-AA47-0F5AD7D23DFE}" type="pres">
      <dgm:prSet presAssocID="{58C756B4-B417-45D9-AB8C-41CACB8B038C}" presName="vert1" presStyleCnt="0"/>
      <dgm:spPr/>
    </dgm:pt>
    <dgm:pt modelId="{76E2687A-6481-4C15-84C0-AC4424EC494E}" type="pres">
      <dgm:prSet presAssocID="{E670D08F-A0A4-4E13-AAAB-FEA88BF0A4AC}" presName="thickLine" presStyleLbl="alignNode1" presStyleIdx="2" presStyleCnt="6"/>
      <dgm:spPr/>
    </dgm:pt>
    <dgm:pt modelId="{96D511B4-63FD-4EF2-9482-07DAAD390ED4}" type="pres">
      <dgm:prSet presAssocID="{E670D08F-A0A4-4E13-AAAB-FEA88BF0A4AC}" presName="horz1" presStyleCnt="0"/>
      <dgm:spPr/>
    </dgm:pt>
    <dgm:pt modelId="{C909A67F-2A08-4F00-A97B-BB09A06AD13A}" type="pres">
      <dgm:prSet presAssocID="{E670D08F-A0A4-4E13-AAAB-FEA88BF0A4AC}" presName="tx1" presStyleLbl="revTx" presStyleIdx="2" presStyleCnt="6"/>
      <dgm:spPr/>
    </dgm:pt>
    <dgm:pt modelId="{10AD1C13-2EE4-41F7-8E57-BE4FD645E255}" type="pres">
      <dgm:prSet presAssocID="{E670D08F-A0A4-4E13-AAAB-FEA88BF0A4AC}" presName="vert1" presStyleCnt="0"/>
      <dgm:spPr/>
    </dgm:pt>
    <dgm:pt modelId="{D18A1694-6E25-451C-A25F-CA9D237947F8}" type="pres">
      <dgm:prSet presAssocID="{8DAF94C2-EE59-4FA9-ADB2-487676D409DE}" presName="thickLine" presStyleLbl="alignNode1" presStyleIdx="3" presStyleCnt="6"/>
      <dgm:spPr/>
    </dgm:pt>
    <dgm:pt modelId="{440F9B1A-6A2B-423B-AB30-5CAE76B67304}" type="pres">
      <dgm:prSet presAssocID="{8DAF94C2-EE59-4FA9-ADB2-487676D409DE}" presName="horz1" presStyleCnt="0"/>
      <dgm:spPr/>
    </dgm:pt>
    <dgm:pt modelId="{4357A527-4046-4971-AB54-825273149A06}" type="pres">
      <dgm:prSet presAssocID="{8DAF94C2-EE59-4FA9-ADB2-487676D409DE}" presName="tx1" presStyleLbl="revTx" presStyleIdx="3" presStyleCnt="6"/>
      <dgm:spPr/>
    </dgm:pt>
    <dgm:pt modelId="{C3931FD5-EF8E-464F-84A3-2AE6C4518DCF}" type="pres">
      <dgm:prSet presAssocID="{8DAF94C2-EE59-4FA9-ADB2-487676D409DE}" presName="vert1" presStyleCnt="0"/>
      <dgm:spPr/>
    </dgm:pt>
    <dgm:pt modelId="{497A3DAE-279D-4A0E-BD94-BEE3336914D6}" type="pres">
      <dgm:prSet presAssocID="{10066A4E-AADF-4EBD-8527-3A3A1488E92C}" presName="thickLine" presStyleLbl="alignNode1" presStyleIdx="4" presStyleCnt="6"/>
      <dgm:spPr/>
    </dgm:pt>
    <dgm:pt modelId="{459D13C4-16DB-4ACF-93D0-B82CF628D845}" type="pres">
      <dgm:prSet presAssocID="{10066A4E-AADF-4EBD-8527-3A3A1488E92C}" presName="horz1" presStyleCnt="0"/>
      <dgm:spPr/>
    </dgm:pt>
    <dgm:pt modelId="{1E589011-D479-4C20-8B53-8D8E5D59776A}" type="pres">
      <dgm:prSet presAssocID="{10066A4E-AADF-4EBD-8527-3A3A1488E92C}" presName="tx1" presStyleLbl="revTx" presStyleIdx="4" presStyleCnt="6"/>
      <dgm:spPr/>
    </dgm:pt>
    <dgm:pt modelId="{732AC9E0-FBA3-47A1-8488-CCA92D2BBBAC}" type="pres">
      <dgm:prSet presAssocID="{10066A4E-AADF-4EBD-8527-3A3A1488E92C}" presName="vert1" presStyleCnt="0"/>
      <dgm:spPr/>
    </dgm:pt>
    <dgm:pt modelId="{9D21EEE0-A0BA-49CF-9C31-66F8BA10A06C}" type="pres">
      <dgm:prSet presAssocID="{5293DD58-B65E-40C0-B61A-8833A21578EF}" presName="thickLine" presStyleLbl="alignNode1" presStyleIdx="5" presStyleCnt="6"/>
      <dgm:spPr/>
    </dgm:pt>
    <dgm:pt modelId="{E6530A75-D7D4-48DD-9229-821E333881C7}" type="pres">
      <dgm:prSet presAssocID="{5293DD58-B65E-40C0-B61A-8833A21578EF}" presName="horz1" presStyleCnt="0"/>
      <dgm:spPr/>
    </dgm:pt>
    <dgm:pt modelId="{2D4FE173-7E9D-4459-88EE-5D35B057DB9D}" type="pres">
      <dgm:prSet presAssocID="{5293DD58-B65E-40C0-B61A-8833A21578EF}" presName="tx1" presStyleLbl="revTx" presStyleIdx="5" presStyleCnt="6"/>
      <dgm:spPr/>
    </dgm:pt>
    <dgm:pt modelId="{BEE77C1E-D471-4D44-88FB-339450952D2E}" type="pres">
      <dgm:prSet presAssocID="{5293DD58-B65E-40C0-B61A-8833A21578EF}" presName="vert1" presStyleCnt="0"/>
      <dgm:spPr/>
    </dgm:pt>
  </dgm:ptLst>
  <dgm:cxnLst>
    <dgm:cxn modelId="{35191C13-3556-40EF-9367-32F2A0A4157E}" type="presOf" srcId="{8DAF94C2-EE59-4FA9-ADB2-487676D409DE}" destId="{4357A527-4046-4971-AB54-825273149A06}" srcOrd="0" destOrd="0" presId="urn:microsoft.com/office/officeart/2008/layout/LinedList"/>
    <dgm:cxn modelId="{07CBBC28-BCA5-46EF-8420-6BC9D4C6CE4E}" type="presOf" srcId="{58C756B4-B417-45D9-AB8C-41CACB8B038C}" destId="{CC5C1891-CAE7-4F4A-BF01-876AA9E9B4F8}" srcOrd="0" destOrd="0" presId="urn:microsoft.com/office/officeart/2008/layout/LinedList"/>
    <dgm:cxn modelId="{F907FA42-B7E6-4B6F-BDE9-1769C27F5F68}" srcId="{F196C253-B18C-4F53-AB75-616E0DF2BE3F}" destId="{8DAF94C2-EE59-4FA9-ADB2-487676D409DE}" srcOrd="3" destOrd="0" parTransId="{E292AF55-620E-477B-9770-30BA3915C11B}" sibTransId="{D36D930E-DEB9-4FE4-8AF6-2DAD9CDD66F3}"/>
    <dgm:cxn modelId="{66DBD74A-DE07-47E0-85A8-EAD671B2ACDE}" srcId="{F196C253-B18C-4F53-AB75-616E0DF2BE3F}" destId="{5293DD58-B65E-40C0-B61A-8833A21578EF}" srcOrd="5" destOrd="0" parTransId="{70EC4E8C-5E97-4BF0-9645-867AC7BFE0A0}" sibTransId="{D1149069-198C-4BC5-85FC-1ABF571FA955}"/>
    <dgm:cxn modelId="{D2174F80-9B1E-430D-A166-5A8321E307EE}" type="presOf" srcId="{E670D08F-A0A4-4E13-AAAB-FEA88BF0A4AC}" destId="{C909A67F-2A08-4F00-A97B-BB09A06AD13A}" srcOrd="0" destOrd="0" presId="urn:microsoft.com/office/officeart/2008/layout/LinedList"/>
    <dgm:cxn modelId="{0313A784-DE13-4C87-9AD3-ADAC2B005558}" srcId="{F196C253-B18C-4F53-AB75-616E0DF2BE3F}" destId="{58C756B4-B417-45D9-AB8C-41CACB8B038C}" srcOrd="1" destOrd="0" parTransId="{EFBC1677-24C4-441E-B860-2880B64119B0}" sibTransId="{4744A753-A469-4E3F-968A-CC3BA26C9B88}"/>
    <dgm:cxn modelId="{8E075B9A-7884-4519-8070-5E52F989CCD4}" type="presOf" srcId="{10066A4E-AADF-4EBD-8527-3A3A1488E92C}" destId="{1E589011-D479-4C20-8B53-8D8E5D59776A}" srcOrd="0" destOrd="0" presId="urn:microsoft.com/office/officeart/2008/layout/LinedList"/>
    <dgm:cxn modelId="{6EE59BB3-E572-45A3-A49E-7943D973BC7F}" type="presOf" srcId="{F196C253-B18C-4F53-AB75-616E0DF2BE3F}" destId="{A0D3724F-3E93-4118-883F-0E4DC4BA70B9}" srcOrd="0" destOrd="0" presId="urn:microsoft.com/office/officeart/2008/layout/LinedList"/>
    <dgm:cxn modelId="{9FC5D2BB-AED0-4AD6-A7E6-652A420965D0}" type="presOf" srcId="{5293DD58-B65E-40C0-B61A-8833A21578EF}" destId="{2D4FE173-7E9D-4459-88EE-5D35B057DB9D}" srcOrd="0" destOrd="0" presId="urn:microsoft.com/office/officeart/2008/layout/LinedList"/>
    <dgm:cxn modelId="{068171BE-C403-405C-9CA8-3CE551CBB17E}" srcId="{F196C253-B18C-4F53-AB75-616E0DF2BE3F}" destId="{AE12F550-B30B-4EA0-80D7-069F472D6574}" srcOrd="0" destOrd="0" parTransId="{C76A026C-DEE1-4A8F-9D1C-8BD04F94E647}" sibTransId="{58922223-AA7D-4AB1-B1BC-8B1C87EFD5C5}"/>
    <dgm:cxn modelId="{5725F7DE-E035-4416-90BC-C606793CB951}" srcId="{F196C253-B18C-4F53-AB75-616E0DF2BE3F}" destId="{E670D08F-A0A4-4E13-AAAB-FEA88BF0A4AC}" srcOrd="2" destOrd="0" parTransId="{9CCCFC72-9A8A-43B1-8275-3E1B7CD06047}" sibTransId="{0966FA04-1E51-4EBA-8787-A1CCA423C3A9}"/>
    <dgm:cxn modelId="{14F9CFE9-07E8-45D8-B965-A68C312A9EB8}" type="presOf" srcId="{AE12F550-B30B-4EA0-80D7-069F472D6574}" destId="{B425731B-7FCC-4ABA-A70C-D558CC6FC29D}" srcOrd="0" destOrd="0" presId="urn:microsoft.com/office/officeart/2008/layout/LinedList"/>
    <dgm:cxn modelId="{CA1E07F1-6D7E-4B99-AAE2-B9063E6FDAA8}" srcId="{F196C253-B18C-4F53-AB75-616E0DF2BE3F}" destId="{10066A4E-AADF-4EBD-8527-3A3A1488E92C}" srcOrd="4" destOrd="0" parTransId="{F9CBF9E4-9C7E-4AF8-915F-776A0ECD6694}" sibTransId="{A4AB1BF7-7FE1-47BA-B6D7-908EB32B6FD8}"/>
    <dgm:cxn modelId="{30AE733C-0258-47EC-8327-C70340DB0C35}" type="presParOf" srcId="{A0D3724F-3E93-4118-883F-0E4DC4BA70B9}" destId="{76ACB5A0-94BA-430B-8B7A-2AE36EDF2084}" srcOrd="0" destOrd="0" presId="urn:microsoft.com/office/officeart/2008/layout/LinedList"/>
    <dgm:cxn modelId="{E30AFF16-C77E-4E7A-9FCF-CEDF0D3CF0B1}" type="presParOf" srcId="{A0D3724F-3E93-4118-883F-0E4DC4BA70B9}" destId="{CAB427DF-0452-499F-9B8D-2F9E616673FD}" srcOrd="1" destOrd="0" presId="urn:microsoft.com/office/officeart/2008/layout/LinedList"/>
    <dgm:cxn modelId="{501647D8-ADE4-4B4A-B16D-74E0F374A3D1}" type="presParOf" srcId="{CAB427DF-0452-499F-9B8D-2F9E616673FD}" destId="{B425731B-7FCC-4ABA-A70C-D558CC6FC29D}" srcOrd="0" destOrd="0" presId="urn:microsoft.com/office/officeart/2008/layout/LinedList"/>
    <dgm:cxn modelId="{5C221638-BAC4-48B4-9D52-9B3F54AAFAFC}" type="presParOf" srcId="{CAB427DF-0452-499F-9B8D-2F9E616673FD}" destId="{F01D3689-1D3D-42F5-AA1E-50639013C470}" srcOrd="1" destOrd="0" presId="urn:microsoft.com/office/officeart/2008/layout/LinedList"/>
    <dgm:cxn modelId="{6AEDDBC4-E9AA-4198-A3A5-BB00B1EDFC2A}" type="presParOf" srcId="{A0D3724F-3E93-4118-883F-0E4DC4BA70B9}" destId="{791BE40A-C02D-4A34-BCA0-70C2408C64E0}" srcOrd="2" destOrd="0" presId="urn:microsoft.com/office/officeart/2008/layout/LinedList"/>
    <dgm:cxn modelId="{DC260BE2-C0D2-489E-A51C-CA9EEAC021D2}" type="presParOf" srcId="{A0D3724F-3E93-4118-883F-0E4DC4BA70B9}" destId="{2E16739C-D9C4-4293-8378-BA12F96B195B}" srcOrd="3" destOrd="0" presId="urn:microsoft.com/office/officeart/2008/layout/LinedList"/>
    <dgm:cxn modelId="{0E3E7F15-EB76-48D6-B08D-6DDB1417C0E6}" type="presParOf" srcId="{2E16739C-D9C4-4293-8378-BA12F96B195B}" destId="{CC5C1891-CAE7-4F4A-BF01-876AA9E9B4F8}" srcOrd="0" destOrd="0" presId="urn:microsoft.com/office/officeart/2008/layout/LinedList"/>
    <dgm:cxn modelId="{227C26DD-DD73-41B5-BA1E-3FAF776DC44C}" type="presParOf" srcId="{2E16739C-D9C4-4293-8378-BA12F96B195B}" destId="{1575BA8D-90C3-41E3-AA47-0F5AD7D23DFE}" srcOrd="1" destOrd="0" presId="urn:microsoft.com/office/officeart/2008/layout/LinedList"/>
    <dgm:cxn modelId="{259154A9-3E9A-4E28-B77A-8AD91D3D293E}" type="presParOf" srcId="{A0D3724F-3E93-4118-883F-0E4DC4BA70B9}" destId="{76E2687A-6481-4C15-84C0-AC4424EC494E}" srcOrd="4" destOrd="0" presId="urn:microsoft.com/office/officeart/2008/layout/LinedList"/>
    <dgm:cxn modelId="{6548C0E9-4391-4D66-B293-FF4E42F058A0}" type="presParOf" srcId="{A0D3724F-3E93-4118-883F-0E4DC4BA70B9}" destId="{96D511B4-63FD-4EF2-9482-07DAAD390ED4}" srcOrd="5" destOrd="0" presId="urn:microsoft.com/office/officeart/2008/layout/LinedList"/>
    <dgm:cxn modelId="{38DDAB1E-6142-4C1F-A64C-2441D0CCF067}" type="presParOf" srcId="{96D511B4-63FD-4EF2-9482-07DAAD390ED4}" destId="{C909A67F-2A08-4F00-A97B-BB09A06AD13A}" srcOrd="0" destOrd="0" presId="urn:microsoft.com/office/officeart/2008/layout/LinedList"/>
    <dgm:cxn modelId="{E9268EE8-F656-4A73-ADA0-FA90C07253BC}" type="presParOf" srcId="{96D511B4-63FD-4EF2-9482-07DAAD390ED4}" destId="{10AD1C13-2EE4-41F7-8E57-BE4FD645E255}" srcOrd="1" destOrd="0" presId="urn:microsoft.com/office/officeart/2008/layout/LinedList"/>
    <dgm:cxn modelId="{B8CFBB64-27D6-4788-B643-D838D3EAF868}" type="presParOf" srcId="{A0D3724F-3E93-4118-883F-0E4DC4BA70B9}" destId="{D18A1694-6E25-451C-A25F-CA9D237947F8}" srcOrd="6" destOrd="0" presId="urn:microsoft.com/office/officeart/2008/layout/LinedList"/>
    <dgm:cxn modelId="{A6200879-9735-4AD4-B20D-EF255F5A2CCB}" type="presParOf" srcId="{A0D3724F-3E93-4118-883F-0E4DC4BA70B9}" destId="{440F9B1A-6A2B-423B-AB30-5CAE76B67304}" srcOrd="7" destOrd="0" presId="urn:microsoft.com/office/officeart/2008/layout/LinedList"/>
    <dgm:cxn modelId="{3A81EE61-E4E7-4A3E-8BC8-A6E4980F574E}" type="presParOf" srcId="{440F9B1A-6A2B-423B-AB30-5CAE76B67304}" destId="{4357A527-4046-4971-AB54-825273149A06}" srcOrd="0" destOrd="0" presId="urn:microsoft.com/office/officeart/2008/layout/LinedList"/>
    <dgm:cxn modelId="{7ADB177F-3039-4955-89B5-0247F9D4B523}" type="presParOf" srcId="{440F9B1A-6A2B-423B-AB30-5CAE76B67304}" destId="{C3931FD5-EF8E-464F-84A3-2AE6C4518DCF}" srcOrd="1" destOrd="0" presId="urn:microsoft.com/office/officeart/2008/layout/LinedList"/>
    <dgm:cxn modelId="{9ECE3E59-09F8-49CE-B34D-DFDE485DABD5}" type="presParOf" srcId="{A0D3724F-3E93-4118-883F-0E4DC4BA70B9}" destId="{497A3DAE-279D-4A0E-BD94-BEE3336914D6}" srcOrd="8" destOrd="0" presId="urn:microsoft.com/office/officeart/2008/layout/LinedList"/>
    <dgm:cxn modelId="{27386357-8653-4A0B-BA93-DDBB43EFF129}" type="presParOf" srcId="{A0D3724F-3E93-4118-883F-0E4DC4BA70B9}" destId="{459D13C4-16DB-4ACF-93D0-B82CF628D845}" srcOrd="9" destOrd="0" presId="urn:microsoft.com/office/officeart/2008/layout/LinedList"/>
    <dgm:cxn modelId="{DF09D06A-4EC0-4BA4-A572-B1030B62F3E0}" type="presParOf" srcId="{459D13C4-16DB-4ACF-93D0-B82CF628D845}" destId="{1E589011-D479-4C20-8B53-8D8E5D59776A}" srcOrd="0" destOrd="0" presId="urn:microsoft.com/office/officeart/2008/layout/LinedList"/>
    <dgm:cxn modelId="{14671493-3599-4BF0-A4B8-5E51D7641529}" type="presParOf" srcId="{459D13C4-16DB-4ACF-93D0-B82CF628D845}" destId="{732AC9E0-FBA3-47A1-8488-CCA92D2BBBAC}" srcOrd="1" destOrd="0" presId="urn:microsoft.com/office/officeart/2008/layout/LinedList"/>
    <dgm:cxn modelId="{FF39F1C6-DD72-4EA5-B603-263A0886FCEB}" type="presParOf" srcId="{A0D3724F-3E93-4118-883F-0E4DC4BA70B9}" destId="{9D21EEE0-A0BA-49CF-9C31-66F8BA10A06C}" srcOrd="10" destOrd="0" presId="urn:microsoft.com/office/officeart/2008/layout/LinedList"/>
    <dgm:cxn modelId="{CCF09022-D44E-4162-AA1D-5906DE4161D0}" type="presParOf" srcId="{A0D3724F-3E93-4118-883F-0E4DC4BA70B9}" destId="{E6530A75-D7D4-48DD-9229-821E333881C7}" srcOrd="11" destOrd="0" presId="urn:microsoft.com/office/officeart/2008/layout/LinedList"/>
    <dgm:cxn modelId="{585D648A-969A-4850-9324-8F88791F59E8}" type="presParOf" srcId="{E6530A75-D7D4-48DD-9229-821E333881C7}" destId="{2D4FE173-7E9D-4459-88EE-5D35B057DB9D}" srcOrd="0" destOrd="0" presId="urn:microsoft.com/office/officeart/2008/layout/LinedList"/>
    <dgm:cxn modelId="{AD42B2D4-976B-4009-82E7-5D3959426195}" type="presParOf" srcId="{E6530A75-D7D4-48DD-9229-821E333881C7}" destId="{BEE77C1E-D471-4D44-88FB-339450952D2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7F7BD7-286C-46F7-AAAF-0E529B9EB333}">
      <dsp:nvSpPr>
        <dsp:cNvPr id="0" name=""/>
        <dsp:cNvSpPr/>
      </dsp:nvSpPr>
      <dsp:spPr>
        <a:xfrm>
          <a:off x="0" y="3993"/>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B99B6E-66F5-44A8-8AF4-5AEDEA7DBF72}">
      <dsp:nvSpPr>
        <dsp:cNvPr id="0" name=""/>
        <dsp:cNvSpPr/>
      </dsp:nvSpPr>
      <dsp:spPr>
        <a:xfrm>
          <a:off x="257290" y="195365"/>
          <a:ext cx="467800" cy="4678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5143DD-D3EF-44B6-8621-46AFCFF1EE5F}">
      <dsp:nvSpPr>
        <dsp:cNvPr id="0" name=""/>
        <dsp:cNvSpPr/>
      </dsp:nvSpPr>
      <dsp:spPr>
        <a:xfrm>
          <a:off x="982380" y="3993"/>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00100">
            <a:lnSpc>
              <a:spcPct val="90000"/>
            </a:lnSpc>
            <a:spcBef>
              <a:spcPct val="0"/>
            </a:spcBef>
            <a:spcAft>
              <a:spcPct val="35000"/>
            </a:spcAft>
            <a:buNone/>
          </a:pPr>
          <a:r>
            <a:rPr lang="en-GB" sz="1800" kern="1200"/>
            <a:t>In the morning – Doors to the hall open from 8:40 – 8:55 </a:t>
          </a:r>
          <a:endParaRPr lang="en-US" sz="1800" kern="1200"/>
        </a:p>
      </dsp:txBody>
      <dsp:txXfrm>
        <a:off x="982380" y="3993"/>
        <a:ext cx="6234035" cy="850545"/>
      </dsp:txXfrm>
    </dsp:sp>
    <dsp:sp modelId="{C2929F98-12A6-45C9-876D-0FC9773FD2D7}">
      <dsp:nvSpPr>
        <dsp:cNvPr id="0" name=""/>
        <dsp:cNvSpPr/>
      </dsp:nvSpPr>
      <dsp:spPr>
        <a:xfrm>
          <a:off x="0" y="1067175"/>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138159-E3F7-4C91-B485-2D1CF032E0EB}">
      <dsp:nvSpPr>
        <dsp:cNvPr id="0" name=""/>
        <dsp:cNvSpPr/>
      </dsp:nvSpPr>
      <dsp:spPr>
        <a:xfrm>
          <a:off x="257290" y="1258547"/>
          <a:ext cx="467800" cy="4678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ED3F4B-9189-4262-AA4E-C11C1F57BD61}">
      <dsp:nvSpPr>
        <dsp:cNvPr id="0" name=""/>
        <dsp:cNvSpPr/>
      </dsp:nvSpPr>
      <dsp:spPr>
        <a:xfrm>
          <a:off x="982380" y="1067175"/>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00100">
            <a:lnSpc>
              <a:spcPct val="90000"/>
            </a:lnSpc>
            <a:spcBef>
              <a:spcPct val="0"/>
            </a:spcBef>
            <a:spcAft>
              <a:spcPct val="35000"/>
            </a:spcAft>
            <a:buNone/>
          </a:pPr>
          <a:r>
            <a:rPr lang="en-GB" sz="1800" kern="1200"/>
            <a:t>At the end of the day – Pick up is outside the hall doors on the office side. Children go home at 3:10</a:t>
          </a:r>
          <a:endParaRPr lang="en-US" sz="1800" kern="1200"/>
        </a:p>
      </dsp:txBody>
      <dsp:txXfrm>
        <a:off x="982380" y="1067175"/>
        <a:ext cx="6234035" cy="850545"/>
      </dsp:txXfrm>
    </dsp:sp>
    <dsp:sp modelId="{59D7B656-F366-4D77-B563-2AD2F41F45BC}">
      <dsp:nvSpPr>
        <dsp:cNvPr id="0" name=""/>
        <dsp:cNvSpPr/>
      </dsp:nvSpPr>
      <dsp:spPr>
        <a:xfrm>
          <a:off x="0" y="2130357"/>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09F79C-9E1D-47D0-936C-EDBDB0F5A24F}">
      <dsp:nvSpPr>
        <dsp:cNvPr id="0" name=""/>
        <dsp:cNvSpPr/>
      </dsp:nvSpPr>
      <dsp:spPr>
        <a:xfrm>
          <a:off x="257290" y="2321729"/>
          <a:ext cx="467800" cy="4678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A2D39CF-1165-4AD2-9017-0C19FDE71E79}">
      <dsp:nvSpPr>
        <dsp:cNvPr id="0" name=""/>
        <dsp:cNvSpPr/>
      </dsp:nvSpPr>
      <dsp:spPr>
        <a:xfrm>
          <a:off x="982380" y="2130357"/>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00100">
            <a:lnSpc>
              <a:spcPct val="90000"/>
            </a:lnSpc>
            <a:spcBef>
              <a:spcPct val="0"/>
            </a:spcBef>
            <a:spcAft>
              <a:spcPct val="35000"/>
            </a:spcAft>
            <a:buNone/>
          </a:pPr>
          <a:r>
            <a:rPr lang="en-GB" sz="1800" kern="1200"/>
            <a:t>Please send your child to school in uniform everyday unless it is a P.E day and make sure their belongings are named. </a:t>
          </a:r>
          <a:endParaRPr lang="en-US" sz="1800" kern="1200"/>
        </a:p>
      </dsp:txBody>
      <dsp:txXfrm>
        <a:off x="982380" y="2130357"/>
        <a:ext cx="6234035" cy="850545"/>
      </dsp:txXfrm>
    </dsp:sp>
    <dsp:sp modelId="{DE638496-0D3A-4582-AF1A-7E9F209C05A3}">
      <dsp:nvSpPr>
        <dsp:cNvPr id="0" name=""/>
        <dsp:cNvSpPr/>
      </dsp:nvSpPr>
      <dsp:spPr>
        <a:xfrm>
          <a:off x="0" y="3193539"/>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F7F023-6E28-4F81-A591-5962DC4B06DF}">
      <dsp:nvSpPr>
        <dsp:cNvPr id="0" name=""/>
        <dsp:cNvSpPr/>
      </dsp:nvSpPr>
      <dsp:spPr>
        <a:xfrm>
          <a:off x="257290" y="3384911"/>
          <a:ext cx="467800" cy="4678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9FD9E4-6273-4901-98EB-1D51875E32B6}">
      <dsp:nvSpPr>
        <dsp:cNvPr id="0" name=""/>
        <dsp:cNvSpPr/>
      </dsp:nvSpPr>
      <dsp:spPr>
        <a:xfrm>
          <a:off x="982380" y="3193539"/>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00100">
            <a:lnSpc>
              <a:spcPct val="90000"/>
            </a:lnSpc>
            <a:spcBef>
              <a:spcPct val="0"/>
            </a:spcBef>
            <a:spcAft>
              <a:spcPct val="35000"/>
            </a:spcAft>
            <a:buNone/>
          </a:pPr>
          <a:r>
            <a:rPr lang="en-GB" sz="1800" kern="1200"/>
            <a:t>Your child should bring a water bottle to school everyday.</a:t>
          </a:r>
          <a:endParaRPr lang="en-US" sz="1800" kern="1200"/>
        </a:p>
      </dsp:txBody>
      <dsp:txXfrm>
        <a:off x="982380" y="3193539"/>
        <a:ext cx="6234035" cy="850545"/>
      </dsp:txXfrm>
    </dsp:sp>
    <dsp:sp modelId="{7320370B-888E-4D3E-8B52-8230C6FFA90F}">
      <dsp:nvSpPr>
        <dsp:cNvPr id="0" name=""/>
        <dsp:cNvSpPr/>
      </dsp:nvSpPr>
      <dsp:spPr>
        <a:xfrm>
          <a:off x="0" y="4256721"/>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952856-8310-4B69-B486-3A36CE17817C}">
      <dsp:nvSpPr>
        <dsp:cNvPr id="0" name=""/>
        <dsp:cNvSpPr/>
      </dsp:nvSpPr>
      <dsp:spPr>
        <a:xfrm>
          <a:off x="257290" y="4448093"/>
          <a:ext cx="467800" cy="4678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EF8DEF-20A2-4627-95CC-B0518DDC8EA9}">
      <dsp:nvSpPr>
        <dsp:cNvPr id="0" name=""/>
        <dsp:cNvSpPr/>
      </dsp:nvSpPr>
      <dsp:spPr>
        <a:xfrm>
          <a:off x="982380" y="4256721"/>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00100">
            <a:lnSpc>
              <a:spcPct val="90000"/>
            </a:lnSpc>
            <a:spcBef>
              <a:spcPct val="0"/>
            </a:spcBef>
            <a:spcAft>
              <a:spcPct val="35000"/>
            </a:spcAft>
            <a:buNone/>
          </a:pPr>
          <a:r>
            <a:rPr lang="en-GB" sz="1800" kern="1200"/>
            <a:t>During Winter, please make sure they come to school with a coat. </a:t>
          </a:r>
          <a:endParaRPr lang="en-US" sz="1800" kern="1200"/>
        </a:p>
      </dsp:txBody>
      <dsp:txXfrm>
        <a:off x="982380" y="4256721"/>
        <a:ext cx="6234035" cy="8505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ACB5A0-94BA-430B-8B7A-2AE36EDF2084}">
      <dsp:nvSpPr>
        <dsp:cNvPr id="0" name=""/>
        <dsp:cNvSpPr/>
      </dsp:nvSpPr>
      <dsp:spPr>
        <a:xfrm>
          <a:off x="0" y="2582"/>
          <a:ext cx="7205472"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425731B-7FCC-4ABA-A70C-D558CC6FC29D}">
      <dsp:nvSpPr>
        <dsp:cNvPr id="0" name=""/>
        <dsp:cNvSpPr/>
      </dsp:nvSpPr>
      <dsp:spPr>
        <a:xfrm>
          <a:off x="0" y="2582"/>
          <a:ext cx="7205472" cy="880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P.E is every Monday and Tuesday. </a:t>
          </a:r>
          <a:endParaRPr lang="en-US" sz="2400" kern="1200"/>
        </a:p>
      </dsp:txBody>
      <dsp:txXfrm>
        <a:off x="0" y="2582"/>
        <a:ext cx="7205472" cy="880516"/>
      </dsp:txXfrm>
    </dsp:sp>
    <dsp:sp modelId="{791BE40A-C02D-4A34-BCA0-70C2408C64E0}">
      <dsp:nvSpPr>
        <dsp:cNvPr id="0" name=""/>
        <dsp:cNvSpPr/>
      </dsp:nvSpPr>
      <dsp:spPr>
        <a:xfrm>
          <a:off x="0" y="883099"/>
          <a:ext cx="7205472"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CC5C1891-CAE7-4F4A-BF01-876AA9E9B4F8}">
      <dsp:nvSpPr>
        <dsp:cNvPr id="0" name=""/>
        <dsp:cNvSpPr/>
      </dsp:nvSpPr>
      <dsp:spPr>
        <a:xfrm>
          <a:off x="0" y="883099"/>
          <a:ext cx="7205472" cy="880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On a Monday the children work with P.E coaches and on a Tuesday, they work with the classroom teacher. </a:t>
          </a:r>
          <a:endParaRPr lang="en-US" sz="2400" kern="1200" dirty="0"/>
        </a:p>
      </dsp:txBody>
      <dsp:txXfrm>
        <a:off x="0" y="883099"/>
        <a:ext cx="7205472" cy="880516"/>
      </dsp:txXfrm>
    </dsp:sp>
    <dsp:sp modelId="{76E2687A-6481-4C15-84C0-AC4424EC494E}">
      <dsp:nvSpPr>
        <dsp:cNvPr id="0" name=""/>
        <dsp:cNvSpPr/>
      </dsp:nvSpPr>
      <dsp:spPr>
        <a:xfrm>
          <a:off x="0" y="1763616"/>
          <a:ext cx="7205472"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C909A67F-2A08-4F00-A97B-BB09A06AD13A}">
      <dsp:nvSpPr>
        <dsp:cNvPr id="0" name=""/>
        <dsp:cNvSpPr/>
      </dsp:nvSpPr>
      <dsp:spPr>
        <a:xfrm>
          <a:off x="0" y="1763616"/>
          <a:ext cx="7205472" cy="880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The children will learn two different sports every half term. </a:t>
          </a:r>
          <a:endParaRPr lang="en-US" sz="2400" kern="1200"/>
        </a:p>
      </dsp:txBody>
      <dsp:txXfrm>
        <a:off x="0" y="1763616"/>
        <a:ext cx="7205472" cy="880516"/>
      </dsp:txXfrm>
    </dsp:sp>
    <dsp:sp modelId="{D18A1694-6E25-451C-A25F-CA9D237947F8}">
      <dsp:nvSpPr>
        <dsp:cNvPr id="0" name=""/>
        <dsp:cNvSpPr/>
      </dsp:nvSpPr>
      <dsp:spPr>
        <a:xfrm>
          <a:off x="0" y="2644133"/>
          <a:ext cx="7205472"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4357A527-4046-4971-AB54-825273149A06}">
      <dsp:nvSpPr>
        <dsp:cNvPr id="0" name=""/>
        <dsp:cNvSpPr/>
      </dsp:nvSpPr>
      <dsp:spPr>
        <a:xfrm>
          <a:off x="0" y="2644133"/>
          <a:ext cx="7205472" cy="880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They also have lunchtime sports every Monday, Wednesday and Friday.</a:t>
          </a:r>
          <a:endParaRPr lang="en-US" sz="2400" kern="1200"/>
        </a:p>
      </dsp:txBody>
      <dsp:txXfrm>
        <a:off x="0" y="2644133"/>
        <a:ext cx="7205472" cy="880516"/>
      </dsp:txXfrm>
    </dsp:sp>
    <dsp:sp modelId="{497A3DAE-279D-4A0E-BD94-BEE3336914D6}">
      <dsp:nvSpPr>
        <dsp:cNvPr id="0" name=""/>
        <dsp:cNvSpPr/>
      </dsp:nvSpPr>
      <dsp:spPr>
        <a:xfrm>
          <a:off x="0" y="3524649"/>
          <a:ext cx="7205472" cy="0"/>
        </a:xfrm>
        <a:prstGeom prst="lin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E589011-D479-4C20-8B53-8D8E5D59776A}">
      <dsp:nvSpPr>
        <dsp:cNvPr id="0" name=""/>
        <dsp:cNvSpPr/>
      </dsp:nvSpPr>
      <dsp:spPr>
        <a:xfrm>
          <a:off x="0" y="3524649"/>
          <a:ext cx="7205472" cy="880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Please make sure your child is wearing full P.E kit every Monday and Tuesday.</a:t>
          </a:r>
          <a:endParaRPr lang="en-US" sz="2400" kern="1200" dirty="0"/>
        </a:p>
      </dsp:txBody>
      <dsp:txXfrm>
        <a:off x="0" y="3524649"/>
        <a:ext cx="7205472" cy="880516"/>
      </dsp:txXfrm>
    </dsp:sp>
    <dsp:sp modelId="{9D21EEE0-A0BA-49CF-9C31-66F8BA10A06C}">
      <dsp:nvSpPr>
        <dsp:cNvPr id="0" name=""/>
        <dsp:cNvSpPr/>
      </dsp:nvSpPr>
      <dsp:spPr>
        <a:xfrm>
          <a:off x="0" y="4405166"/>
          <a:ext cx="7205472"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2D4FE173-7E9D-4459-88EE-5D35B057DB9D}">
      <dsp:nvSpPr>
        <dsp:cNvPr id="0" name=""/>
        <dsp:cNvSpPr/>
      </dsp:nvSpPr>
      <dsp:spPr>
        <a:xfrm>
          <a:off x="0" y="4405166"/>
          <a:ext cx="7205472" cy="880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Jewellery must be removed on P.E Days or your child will not be able to join in.</a:t>
          </a:r>
          <a:endParaRPr lang="en-US" sz="2400" kern="1200" dirty="0"/>
        </a:p>
      </dsp:txBody>
      <dsp:txXfrm>
        <a:off x="0" y="4405166"/>
        <a:ext cx="7205472" cy="88051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10/7/2025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0671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10/7/2025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77876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10/7/2025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511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10/7/2025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50008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10/7/2025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10479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10/7/2025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06203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10/7/2025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408888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10/7/2025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30553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10/7/2025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54506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10/7/2025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658021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10/7/2025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0629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10/7/2025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770266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woodpeckers.heathlands@coastalpartnership.co.uk"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3CE0126D-259E-494D-4E64-5882B62D069A}"/>
              </a:ext>
            </a:extLst>
          </p:cNvPr>
          <p:cNvPicPr>
            <a:picLocks noChangeAspect="1"/>
          </p:cNvPicPr>
          <p:nvPr/>
        </p:nvPicPr>
        <p:blipFill>
          <a:blip r:embed="rId2"/>
          <a:srcRect/>
          <a:stretch>
            <a:fillRect/>
          </a:stretch>
        </p:blipFill>
        <p:spPr>
          <a:xfrm>
            <a:off x="20" y="10"/>
            <a:ext cx="12191979" cy="6857989"/>
          </a:xfrm>
          <a:prstGeom prst="rect">
            <a:avLst/>
          </a:prstGeom>
        </p:spPr>
      </p:pic>
      <p:sp>
        <p:nvSpPr>
          <p:cNvPr id="20" name="Rectangle 19">
            <a:extLst>
              <a:ext uri="{FF2B5EF4-FFF2-40B4-BE49-F238E27FC236}">
                <a16:creationId xmlns:a16="http://schemas.microsoft.com/office/drawing/2014/main" id="{9E9D00D9-C4F5-471E-BE2C-126CB112A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E8441E-041C-E93C-E62D-9E16B0340CE0}"/>
              </a:ext>
            </a:extLst>
          </p:cNvPr>
          <p:cNvSpPr>
            <a:spLocks noGrp="1"/>
          </p:cNvSpPr>
          <p:nvPr>
            <p:ph type="ctrTitle"/>
          </p:nvPr>
        </p:nvSpPr>
        <p:spPr>
          <a:xfrm>
            <a:off x="640080" y="914400"/>
            <a:ext cx="4892948" cy="3427867"/>
          </a:xfrm>
        </p:spPr>
        <p:txBody>
          <a:bodyPr anchor="t">
            <a:normAutofit/>
          </a:bodyPr>
          <a:lstStyle/>
          <a:p>
            <a:r>
              <a:rPr lang="en-GB">
                <a:solidFill>
                  <a:srgbClr val="FFFFFF"/>
                </a:solidFill>
              </a:rPr>
              <a:t>Woodpeckers Class</a:t>
            </a:r>
          </a:p>
        </p:txBody>
      </p:sp>
      <p:sp>
        <p:nvSpPr>
          <p:cNvPr id="3" name="Subtitle 2">
            <a:extLst>
              <a:ext uri="{FF2B5EF4-FFF2-40B4-BE49-F238E27FC236}">
                <a16:creationId xmlns:a16="http://schemas.microsoft.com/office/drawing/2014/main" id="{59F63AF1-AF91-940F-C45C-2A59345518CC}"/>
              </a:ext>
            </a:extLst>
          </p:cNvPr>
          <p:cNvSpPr>
            <a:spLocks noGrp="1"/>
          </p:cNvSpPr>
          <p:nvPr>
            <p:ph type="subTitle" idx="1"/>
          </p:nvPr>
        </p:nvSpPr>
        <p:spPr>
          <a:xfrm>
            <a:off x="650970" y="5253051"/>
            <a:ext cx="4892948" cy="812923"/>
          </a:xfrm>
        </p:spPr>
        <p:txBody>
          <a:bodyPr anchor="t">
            <a:normAutofit/>
          </a:bodyPr>
          <a:lstStyle/>
          <a:p>
            <a:r>
              <a:rPr lang="en-GB">
                <a:solidFill>
                  <a:srgbClr val="FFFFFF"/>
                </a:solidFill>
              </a:rPr>
              <a:t>Year 3 2025 - 2026</a:t>
            </a:r>
          </a:p>
        </p:txBody>
      </p:sp>
      <p:cxnSp>
        <p:nvCxnSpPr>
          <p:cNvPr id="25" name="Straight Connector 24">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20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02608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DF6727-3B98-FDFD-EF44-3B0B265093DD}"/>
              </a:ext>
            </a:extLst>
          </p:cNvPr>
          <p:cNvSpPr>
            <a:spLocks noGrp="1"/>
          </p:cNvSpPr>
          <p:nvPr>
            <p:ph type="title"/>
          </p:nvPr>
        </p:nvSpPr>
        <p:spPr>
          <a:xfrm>
            <a:off x="5496821" y="1371600"/>
            <a:ext cx="6034187" cy="1097280"/>
          </a:xfrm>
        </p:spPr>
        <p:txBody>
          <a:bodyPr vert="horz" lIns="91440" tIns="45720" rIns="91440" bIns="45720" rtlCol="0" anchor="t">
            <a:normAutofit fontScale="90000"/>
          </a:bodyPr>
          <a:lstStyle/>
          <a:p>
            <a:pPr>
              <a:lnSpc>
                <a:spcPct val="90000"/>
              </a:lnSpc>
            </a:pPr>
            <a:r>
              <a:rPr lang="en-US" sz="5400" dirty="0"/>
              <a:t>Woodpeckers Staff</a:t>
            </a:r>
            <a:br>
              <a:rPr lang="en-US" sz="2800" dirty="0"/>
            </a:br>
            <a:r>
              <a:rPr lang="en-US" sz="2800" dirty="0" err="1"/>
              <a:t>Mrs</a:t>
            </a:r>
            <a:r>
              <a:rPr lang="en-US" sz="2800" dirty="0"/>
              <a:t> Reeves, Miss Shaw, </a:t>
            </a:r>
            <a:r>
              <a:rPr lang="en-US" sz="2800" dirty="0" err="1"/>
              <a:t>Mrs</a:t>
            </a:r>
            <a:r>
              <a:rPr lang="en-US" sz="2800" dirty="0"/>
              <a:t> Hamza</a:t>
            </a:r>
          </a:p>
        </p:txBody>
      </p:sp>
      <p:pic>
        <p:nvPicPr>
          <p:cNvPr id="3" name="Picture 2">
            <a:extLst>
              <a:ext uri="{FF2B5EF4-FFF2-40B4-BE49-F238E27FC236}">
                <a16:creationId xmlns:a16="http://schemas.microsoft.com/office/drawing/2014/main" id="{1BAA958B-8B42-455B-E87E-74226EB2E6E5}"/>
              </a:ext>
            </a:extLst>
          </p:cNvPr>
          <p:cNvPicPr>
            <a:picLocks noChangeAspect="1"/>
          </p:cNvPicPr>
          <p:nvPr/>
        </p:nvPicPr>
        <p:blipFill>
          <a:blip r:embed="rId2"/>
          <a:srcRect l="281" r="5273"/>
          <a:stretch>
            <a:fillRect/>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50A6C5C-2ACF-9A24-0A93-34E4B15D9E1E}"/>
              </a:ext>
            </a:extLst>
          </p:cNvPr>
          <p:cNvSpPr txBox="1"/>
          <p:nvPr/>
        </p:nvSpPr>
        <p:spPr>
          <a:xfrm>
            <a:off x="5496821" y="3065036"/>
            <a:ext cx="6034187" cy="3664687"/>
          </a:xfrm>
          <a:prstGeom prst="rect">
            <a:avLst/>
          </a:prstGeom>
        </p:spPr>
        <p:txBody>
          <a:bodyPr vert="horz" lIns="91440" tIns="45720" rIns="91440" bIns="45720" rtlCol="0">
            <a:normAutofit/>
          </a:bodyPr>
          <a:lstStyle/>
          <a:p>
            <a:pPr>
              <a:lnSpc>
                <a:spcPct val="120000"/>
              </a:lnSpc>
              <a:spcAft>
                <a:spcPts val="600"/>
              </a:spcAft>
              <a:buSzPct val="87000"/>
              <a:buFont typeface="Arial" panose="020B0604020202020204" pitchFamily="34" charset="0"/>
              <a:buChar char="•"/>
            </a:pPr>
            <a:r>
              <a:rPr lang="en-US" dirty="0"/>
              <a:t>Class email: </a:t>
            </a:r>
            <a:r>
              <a:rPr lang="en-US" dirty="0">
                <a:hlinkClick r:id="rId3"/>
              </a:rPr>
              <a:t>woodpeckers.heathlands@coastalpartnership.co.uk</a:t>
            </a:r>
            <a:r>
              <a:rPr lang="en-US" dirty="0"/>
              <a:t> </a:t>
            </a:r>
          </a:p>
        </p:txBody>
      </p:sp>
    </p:spTree>
    <p:extLst>
      <p:ext uri="{BB962C8B-B14F-4D97-AF65-F5344CB8AC3E}">
        <p14:creationId xmlns:p14="http://schemas.microsoft.com/office/powerpoint/2010/main" val="2827402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1C0C1-27E7-2DF8-B073-AA65626FFB89}"/>
              </a:ext>
            </a:extLst>
          </p:cNvPr>
          <p:cNvSpPr>
            <a:spLocks noGrp="1"/>
          </p:cNvSpPr>
          <p:nvPr>
            <p:ph type="title"/>
          </p:nvPr>
        </p:nvSpPr>
        <p:spPr>
          <a:xfrm>
            <a:off x="885195" y="4182121"/>
            <a:ext cx="10618381" cy="1045107"/>
          </a:xfrm>
        </p:spPr>
        <p:txBody>
          <a:bodyPr vert="horz" lIns="91440" tIns="45720" rIns="91440" bIns="45720" rtlCol="0" anchor="b">
            <a:normAutofit/>
          </a:bodyPr>
          <a:lstStyle/>
          <a:p>
            <a:pPr algn="ctr"/>
            <a:r>
              <a:rPr lang="en-US" sz="5400"/>
              <a:t>Our School Values</a:t>
            </a:r>
          </a:p>
        </p:txBody>
      </p:sp>
      <p:pic>
        <p:nvPicPr>
          <p:cNvPr id="4" name="Content Placeholder 3" descr="A poster with a star and a child&#10;&#10;AI-generated content may be incorrect.">
            <a:extLst>
              <a:ext uri="{FF2B5EF4-FFF2-40B4-BE49-F238E27FC236}">
                <a16:creationId xmlns:a16="http://schemas.microsoft.com/office/drawing/2014/main" id="{1ABF8DF4-8C1A-3A0A-3A5A-044C7FD01ACD}"/>
              </a:ext>
            </a:extLst>
          </p:cNvPr>
          <p:cNvPicPr>
            <a:picLocks noGrp="1" noChangeAspect="1"/>
          </p:cNvPicPr>
          <p:nvPr>
            <p:ph idx="1"/>
          </p:nvPr>
        </p:nvPicPr>
        <p:blipFill>
          <a:blip r:embed="rId2"/>
          <a:stretch>
            <a:fillRect/>
          </a:stretch>
        </p:blipFill>
        <p:spPr>
          <a:xfrm>
            <a:off x="757103" y="789979"/>
            <a:ext cx="2844838" cy="2873575"/>
          </a:xfrm>
          <a:prstGeom prst="rect">
            <a:avLst/>
          </a:prstGeom>
        </p:spPr>
      </p:pic>
      <p:pic>
        <p:nvPicPr>
          <p:cNvPr id="5" name="Picture 4" descr="A poster with a child and an owl&#10;&#10;AI-generated content may be incorrect.">
            <a:extLst>
              <a:ext uri="{FF2B5EF4-FFF2-40B4-BE49-F238E27FC236}">
                <a16:creationId xmlns:a16="http://schemas.microsoft.com/office/drawing/2014/main" id="{25352E15-B630-9686-24B4-638764719EA3}"/>
              </a:ext>
            </a:extLst>
          </p:cNvPr>
          <p:cNvPicPr>
            <a:picLocks noChangeAspect="1"/>
          </p:cNvPicPr>
          <p:nvPr/>
        </p:nvPicPr>
        <p:blipFill rotWithShape="1">
          <a:blip r:embed="rId3"/>
          <a:srcRect l="751" t="959" r="812"/>
          <a:stretch/>
        </p:blipFill>
        <p:spPr>
          <a:xfrm>
            <a:off x="4638832" y="789979"/>
            <a:ext cx="2914337" cy="2873575"/>
          </a:xfrm>
          <a:prstGeom prst="rect">
            <a:avLst/>
          </a:prstGeom>
        </p:spPr>
      </p:pic>
      <p:pic>
        <p:nvPicPr>
          <p:cNvPr id="6" name="Picture 5" descr="A poster with a child and a star&#10;&#10;AI-generated content may be incorrect.">
            <a:extLst>
              <a:ext uri="{FF2B5EF4-FFF2-40B4-BE49-F238E27FC236}">
                <a16:creationId xmlns:a16="http://schemas.microsoft.com/office/drawing/2014/main" id="{ACB211C9-CF7E-29C3-52CE-FC5A392E1E60}"/>
              </a:ext>
            </a:extLst>
          </p:cNvPr>
          <p:cNvPicPr>
            <a:picLocks noChangeAspect="1"/>
          </p:cNvPicPr>
          <p:nvPr/>
        </p:nvPicPr>
        <p:blipFill>
          <a:blip r:embed="rId4"/>
          <a:stretch>
            <a:fillRect/>
          </a:stretch>
        </p:blipFill>
        <p:spPr>
          <a:xfrm>
            <a:off x="8564834" y="789979"/>
            <a:ext cx="2895289" cy="2873575"/>
          </a:xfrm>
          <a:prstGeom prst="rect">
            <a:avLst/>
          </a:prstGeom>
        </p:spPr>
      </p:pic>
    </p:spTree>
    <p:extLst>
      <p:ext uri="{BB962C8B-B14F-4D97-AF65-F5344CB8AC3E}">
        <p14:creationId xmlns:p14="http://schemas.microsoft.com/office/powerpoint/2010/main" val="135885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CE5AD360-33DC-9B6A-63A1-EB723C9FB879}"/>
              </a:ext>
            </a:extLst>
          </p:cNvPr>
          <p:cNvSpPr>
            <a:spLocks noGrp="1"/>
          </p:cNvSpPr>
          <p:nvPr>
            <p:ph type="title"/>
          </p:nvPr>
        </p:nvSpPr>
        <p:spPr>
          <a:xfrm>
            <a:off x="640080" y="914399"/>
            <a:ext cx="3000587" cy="4160520"/>
          </a:xfrm>
        </p:spPr>
        <p:txBody>
          <a:bodyPr anchor="t">
            <a:normAutofit/>
          </a:bodyPr>
          <a:lstStyle/>
          <a:p>
            <a:r>
              <a:rPr lang="en-GB" sz="3600" b="1"/>
              <a:t>Expectations and Routines</a:t>
            </a:r>
          </a:p>
        </p:txBody>
      </p:sp>
      <p:cxnSp>
        <p:nvCxnSpPr>
          <p:cNvPr id="13" name="Straight Connector 12">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7" name="Content Placeholder 2">
            <a:extLst>
              <a:ext uri="{FF2B5EF4-FFF2-40B4-BE49-F238E27FC236}">
                <a16:creationId xmlns:a16="http://schemas.microsoft.com/office/drawing/2014/main" id="{29EAA724-30EC-98D4-1E5F-5E1E20C2D7F3}"/>
              </a:ext>
            </a:extLst>
          </p:cNvPr>
          <p:cNvGraphicFramePr>
            <a:graphicFrameLocks noGrp="1"/>
          </p:cNvGraphicFramePr>
          <p:nvPr>
            <p:ph idx="1"/>
            <p:extLst>
              <p:ext uri="{D42A27DB-BD31-4B8C-83A1-F6EECF244321}">
                <p14:modId xmlns:p14="http://schemas.microsoft.com/office/powerpoint/2010/main" val="2373297472"/>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9503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8FCE029E-5073-4498-8104-8427AA98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E99631DB-F8C2-D895-D806-41C4D9B22085}"/>
              </a:ext>
            </a:extLst>
          </p:cNvPr>
          <p:cNvSpPr>
            <a:spLocks noGrp="1"/>
          </p:cNvSpPr>
          <p:nvPr>
            <p:ph type="title"/>
          </p:nvPr>
        </p:nvSpPr>
        <p:spPr>
          <a:xfrm>
            <a:off x="640080" y="914401"/>
            <a:ext cx="3099816" cy="1477817"/>
          </a:xfrm>
        </p:spPr>
        <p:txBody>
          <a:bodyPr>
            <a:normAutofit/>
          </a:bodyPr>
          <a:lstStyle/>
          <a:p>
            <a:r>
              <a:rPr lang="en-GB" sz="3600"/>
              <a:t>P.E</a:t>
            </a:r>
          </a:p>
        </p:txBody>
      </p:sp>
      <p:cxnSp>
        <p:nvCxnSpPr>
          <p:cNvPr id="21" name="Straight Connector 20">
            <a:extLst>
              <a:ext uri="{FF2B5EF4-FFF2-40B4-BE49-F238E27FC236}">
                <a16:creationId xmlns:a16="http://schemas.microsoft.com/office/drawing/2014/main" id="{BEFF515C-2521-4964-9DAC-2BFB8EC86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74446"/>
            <a:ext cx="3739896" cy="1"/>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46BBAC0-6FBD-E90F-40B9-8E35A6302D7C}"/>
              </a:ext>
            </a:extLst>
          </p:cNvPr>
          <p:cNvGraphicFramePr>
            <a:graphicFrameLocks noGrp="1"/>
          </p:cNvGraphicFramePr>
          <p:nvPr>
            <p:ph idx="1"/>
            <p:extLst>
              <p:ext uri="{D42A27DB-BD31-4B8C-83A1-F6EECF244321}">
                <p14:modId xmlns:p14="http://schemas.microsoft.com/office/powerpoint/2010/main" val="2338038863"/>
              </p:ext>
            </p:extLst>
          </p:nvPr>
        </p:nvGraphicFramePr>
        <p:xfrm>
          <a:off x="4325537" y="1014984"/>
          <a:ext cx="7205472" cy="5288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3268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03A399-D4C4-6EA4-465E-4911772DC87F}"/>
              </a:ext>
            </a:extLst>
          </p:cNvPr>
          <p:cNvSpPr>
            <a:spLocks noGrp="1"/>
          </p:cNvSpPr>
          <p:nvPr>
            <p:ph type="title"/>
          </p:nvPr>
        </p:nvSpPr>
        <p:spPr>
          <a:xfrm>
            <a:off x="640080" y="3794760"/>
            <a:ext cx="3975869" cy="2055218"/>
          </a:xfrm>
        </p:spPr>
        <p:txBody>
          <a:bodyPr anchor="t">
            <a:normAutofit/>
          </a:bodyPr>
          <a:lstStyle/>
          <a:p>
            <a:r>
              <a:rPr lang="en-GB" dirty="0"/>
              <a:t>Celebrations</a:t>
            </a:r>
          </a:p>
        </p:txBody>
      </p:sp>
      <p:pic>
        <p:nvPicPr>
          <p:cNvPr id="7" name="Graphic 6" descr="Diploma Roll">
            <a:extLst>
              <a:ext uri="{FF2B5EF4-FFF2-40B4-BE49-F238E27FC236}">
                <a16:creationId xmlns:a16="http://schemas.microsoft.com/office/drawing/2014/main" id="{C2DEFF20-554F-CADA-A4B8-C9B2CE284AF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3232" y="832104"/>
            <a:ext cx="2596896" cy="2596896"/>
          </a:xfrm>
          <a:prstGeom prst="rect">
            <a:avLst/>
          </a:prstGeom>
        </p:spPr>
      </p:pic>
      <p:sp>
        <p:nvSpPr>
          <p:cNvPr id="3" name="Content Placeholder 2">
            <a:extLst>
              <a:ext uri="{FF2B5EF4-FFF2-40B4-BE49-F238E27FC236}">
                <a16:creationId xmlns:a16="http://schemas.microsoft.com/office/drawing/2014/main" id="{25C2DE0A-2DAC-3FC4-4C2A-A4B10CE5C2FB}"/>
              </a:ext>
            </a:extLst>
          </p:cNvPr>
          <p:cNvSpPr>
            <a:spLocks noGrp="1"/>
          </p:cNvSpPr>
          <p:nvPr>
            <p:ph idx="1"/>
          </p:nvPr>
        </p:nvSpPr>
        <p:spPr>
          <a:xfrm>
            <a:off x="5118410" y="423751"/>
            <a:ext cx="6369165" cy="5654824"/>
          </a:xfrm>
        </p:spPr>
        <p:txBody>
          <a:bodyPr anchor="t">
            <a:normAutofit/>
          </a:bodyPr>
          <a:lstStyle/>
          <a:p>
            <a:pPr>
              <a:lnSpc>
                <a:spcPct val="110000"/>
              </a:lnSpc>
            </a:pPr>
            <a:r>
              <a:rPr lang="en-GB" sz="1800" b="1" dirty="0"/>
              <a:t>Assembly - Every Monday we have an assembly to celebrate two children per class. One certificate is to celebrate amazing learning, and the other is to celebrate children that show our school values. </a:t>
            </a:r>
          </a:p>
          <a:p>
            <a:pPr>
              <a:lnSpc>
                <a:spcPct val="110000"/>
              </a:lnSpc>
            </a:pPr>
            <a:r>
              <a:rPr lang="en-GB" sz="1800" b="1" dirty="0"/>
              <a:t>Track-It – The children receive house points daily based on how they are showing school values. They receive certificates when they reach different milestones. </a:t>
            </a:r>
          </a:p>
          <a:p>
            <a:pPr>
              <a:lnSpc>
                <a:spcPct val="110000"/>
              </a:lnSpc>
            </a:pPr>
            <a:r>
              <a:rPr lang="en-GB" sz="1800" b="1" dirty="0"/>
              <a:t>Reading – The children get house points for reading at home</a:t>
            </a:r>
          </a:p>
          <a:p>
            <a:pPr>
              <a:lnSpc>
                <a:spcPct val="110000"/>
              </a:lnSpc>
            </a:pPr>
            <a:r>
              <a:rPr lang="en-GB" sz="1800" b="1" dirty="0"/>
              <a:t>Houses – The children are put into four houses Air, Water, Fire and Lightening. All their house points are put together and announced at assembly on a Monday. </a:t>
            </a:r>
          </a:p>
          <a:p>
            <a:pPr>
              <a:lnSpc>
                <a:spcPct val="110000"/>
              </a:lnSpc>
            </a:pPr>
            <a:r>
              <a:rPr lang="en-GB" sz="1800" b="1" dirty="0"/>
              <a:t>Star Jar – In Woodpeckers class we have a Star Jar. The class decide on a reward when the jar is full. They get stars for working together and showing our school values. </a:t>
            </a:r>
          </a:p>
        </p:txBody>
      </p:sp>
      <p:cxnSp>
        <p:nvCxnSpPr>
          <p:cNvPr id="22" name="Straight Connector 21">
            <a:extLst>
              <a:ext uri="{FF2B5EF4-FFF2-40B4-BE49-F238E27FC236}">
                <a16:creationId xmlns:a16="http://schemas.microsoft.com/office/drawing/2014/main" id="{3CB646F3-FFAB-11FA-9A88-F695FA818D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6538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1863FA-D384-AFB7-A2BB-09FCEF92E072}"/>
              </a:ext>
            </a:extLst>
          </p:cNvPr>
          <p:cNvSpPr>
            <a:spLocks noGrp="1"/>
          </p:cNvSpPr>
          <p:nvPr>
            <p:ph type="title"/>
          </p:nvPr>
        </p:nvSpPr>
        <p:spPr>
          <a:xfrm>
            <a:off x="746760" y="141763"/>
            <a:ext cx="5852160" cy="1097280"/>
          </a:xfrm>
        </p:spPr>
        <p:txBody>
          <a:bodyPr anchor="t">
            <a:normAutofit/>
          </a:bodyPr>
          <a:lstStyle/>
          <a:p>
            <a:r>
              <a:rPr lang="en-GB" dirty="0"/>
              <a:t>Home Learning</a:t>
            </a:r>
          </a:p>
        </p:txBody>
      </p:sp>
      <p:cxnSp>
        <p:nvCxnSpPr>
          <p:cNvPr id="14" name="Straight Connector 13">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5" name="Content Placeholder 2">
            <a:extLst>
              <a:ext uri="{FF2B5EF4-FFF2-40B4-BE49-F238E27FC236}">
                <a16:creationId xmlns:a16="http://schemas.microsoft.com/office/drawing/2014/main" id="{0019FCB2-BD01-7F57-E601-B38AE504202E}"/>
              </a:ext>
            </a:extLst>
          </p:cNvPr>
          <p:cNvSpPr>
            <a:spLocks noGrp="1"/>
          </p:cNvSpPr>
          <p:nvPr>
            <p:ph idx="1"/>
          </p:nvPr>
        </p:nvSpPr>
        <p:spPr>
          <a:xfrm>
            <a:off x="716281" y="1380806"/>
            <a:ext cx="5852160" cy="3664685"/>
          </a:xfrm>
        </p:spPr>
        <p:txBody>
          <a:bodyPr>
            <a:noAutofit/>
          </a:bodyPr>
          <a:lstStyle/>
          <a:p>
            <a:pPr>
              <a:lnSpc>
                <a:spcPct val="110000"/>
              </a:lnSpc>
            </a:pPr>
            <a:r>
              <a:rPr lang="en-GB" sz="1600" dirty="0"/>
              <a:t>The children are expected to read at least 3 times every week and bring their reading logs into school every day . </a:t>
            </a:r>
          </a:p>
          <a:p>
            <a:pPr>
              <a:lnSpc>
                <a:spcPct val="110000"/>
              </a:lnSpc>
            </a:pPr>
            <a:r>
              <a:rPr lang="en-GB" sz="1600" dirty="0"/>
              <a:t>There are many opportunities to read in our everyday lives so please include these in their reading logs. E.g. Reading grocery lists, reading recipes, reading instructions and so on. They do not have to read the book from school, if they have something exciting at home that they would rather read, that is fine!</a:t>
            </a:r>
          </a:p>
          <a:p>
            <a:pPr>
              <a:lnSpc>
                <a:spcPct val="110000"/>
              </a:lnSpc>
            </a:pPr>
            <a:r>
              <a:rPr lang="en-GB" sz="1600" dirty="0"/>
              <a:t>The children receive house points for every read they do. </a:t>
            </a:r>
          </a:p>
          <a:p>
            <a:pPr>
              <a:lnSpc>
                <a:spcPct val="110000"/>
              </a:lnSpc>
            </a:pPr>
            <a:r>
              <a:rPr lang="en-GB" sz="1600" dirty="0"/>
              <a:t>If your child has finished with their reading book, they need to let classroom staff know, and we will change it as it takes varied amounts of time for different children to finish different books. </a:t>
            </a:r>
          </a:p>
          <a:p>
            <a:pPr>
              <a:lnSpc>
                <a:spcPct val="110000"/>
              </a:lnSpc>
            </a:pPr>
            <a:r>
              <a:rPr lang="en-GB" sz="1600" dirty="0"/>
              <a:t>In Spring, 20 minutes of Times Table Rockstars will be added to their weekly homework. The login will be inside their reading logs. If your child is unable to access a device, I can provide paper copies.</a:t>
            </a:r>
          </a:p>
        </p:txBody>
      </p:sp>
      <p:pic>
        <p:nvPicPr>
          <p:cNvPr id="16" name="Picture 15" descr="Closeup of hands holding an open book">
            <a:extLst>
              <a:ext uri="{FF2B5EF4-FFF2-40B4-BE49-F238E27FC236}">
                <a16:creationId xmlns:a16="http://schemas.microsoft.com/office/drawing/2014/main" id="{CE979E43-FFCF-D8DF-2532-F7C94725DE1A}"/>
              </a:ext>
            </a:extLst>
          </p:cNvPr>
          <p:cNvPicPr>
            <a:picLocks noChangeAspect="1"/>
          </p:cNvPicPr>
          <p:nvPr/>
        </p:nvPicPr>
        <p:blipFill>
          <a:blip r:embed="rId2"/>
          <a:srcRect l="24725" r="28104" b="-1"/>
          <a:stretch>
            <a:fillRect/>
          </a:stretch>
        </p:blipFill>
        <p:spPr>
          <a:xfrm>
            <a:off x="7345680" y="10"/>
            <a:ext cx="4846320" cy="6857990"/>
          </a:xfrm>
          <a:prstGeom prst="rect">
            <a:avLst/>
          </a:prstGeom>
        </p:spPr>
      </p:pic>
    </p:spTree>
    <p:extLst>
      <p:ext uri="{BB962C8B-B14F-4D97-AF65-F5344CB8AC3E}">
        <p14:creationId xmlns:p14="http://schemas.microsoft.com/office/powerpoint/2010/main" val="61057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4B39BB-DA2B-23F4-F50A-5C89ED59FC11}"/>
              </a:ext>
            </a:extLst>
          </p:cNvPr>
          <p:cNvSpPr>
            <a:spLocks noGrp="1"/>
          </p:cNvSpPr>
          <p:nvPr>
            <p:ph type="title"/>
          </p:nvPr>
        </p:nvSpPr>
        <p:spPr>
          <a:xfrm>
            <a:off x="640080" y="1371600"/>
            <a:ext cx="5852160" cy="1097280"/>
          </a:xfrm>
        </p:spPr>
        <p:txBody>
          <a:bodyPr anchor="t">
            <a:normAutofit/>
          </a:bodyPr>
          <a:lstStyle/>
          <a:p>
            <a:r>
              <a:rPr lang="en-GB" dirty="0"/>
              <a:t>The Library</a:t>
            </a:r>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3CDEAEF-0552-C003-8020-0A0433E3419D}"/>
              </a:ext>
            </a:extLst>
          </p:cNvPr>
          <p:cNvSpPr>
            <a:spLocks noGrp="1"/>
          </p:cNvSpPr>
          <p:nvPr>
            <p:ph idx="1"/>
          </p:nvPr>
        </p:nvSpPr>
        <p:spPr>
          <a:xfrm>
            <a:off x="640080" y="2633236"/>
            <a:ext cx="5852160" cy="3664685"/>
          </a:xfrm>
        </p:spPr>
        <p:txBody>
          <a:bodyPr>
            <a:normAutofit/>
          </a:bodyPr>
          <a:lstStyle/>
          <a:p>
            <a:r>
              <a:rPr lang="en-GB" dirty="0"/>
              <a:t>We will visit our school library every Monday</a:t>
            </a:r>
          </a:p>
          <a:p>
            <a:r>
              <a:rPr lang="en-GB" dirty="0"/>
              <a:t>The children are allowed to take out one book every week as long as they have returned the previous book. </a:t>
            </a:r>
          </a:p>
          <a:p>
            <a:r>
              <a:rPr lang="en-GB" dirty="0"/>
              <a:t>Library books need to come in every Monday. </a:t>
            </a:r>
          </a:p>
          <a:p>
            <a:r>
              <a:rPr lang="en-GB" dirty="0"/>
              <a:t>These books are to encourage a love of reading, so we don’t put any limits on what type of book they pick.</a:t>
            </a:r>
          </a:p>
        </p:txBody>
      </p:sp>
      <p:pic>
        <p:nvPicPr>
          <p:cNvPr id="5" name="Picture 4" descr="Close-up of open book against blurred bookshelf background">
            <a:extLst>
              <a:ext uri="{FF2B5EF4-FFF2-40B4-BE49-F238E27FC236}">
                <a16:creationId xmlns:a16="http://schemas.microsoft.com/office/drawing/2014/main" id="{B0472284-1603-7982-8F7E-60D03ECB7F48}"/>
              </a:ext>
            </a:extLst>
          </p:cNvPr>
          <p:cNvPicPr>
            <a:picLocks noChangeAspect="1"/>
          </p:cNvPicPr>
          <p:nvPr/>
        </p:nvPicPr>
        <p:blipFill>
          <a:blip r:embed="rId2"/>
          <a:srcRect l="33136" r="19693" b="-1"/>
          <a:stretch>
            <a:fillRect/>
          </a:stretch>
        </p:blipFill>
        <p:spPr>
          <a:xfrm>
            <a:off x="7345680" y="10"/>
            <a:ext cx="4846320" cy="6857990"/>
          </a:xfrm>
          <a:prstGeom prst="rect">
            <a:avLst/>
          </a:prstGeom>
        </p:spPr>
      </p:pic>
    </p:spTree>
    <p:extLst>
      <p:ext uri="{BB962C8B-B14F-4D97-AF65-F5344CB8AC3E}">
        <p14:creationId xmlns:p14="http://schemas.microsoft.com/office/powerpoint/2010/main" val="1052058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A2FE4AFC-2D29-7008-BE53-431AACD1E3F2}"/>
              </a:ext>
            </a:extLst>
          </p:cNvPr>
          <p:cNvSpPr>
            <a:spLocks noGrp="1"/>
          </p:cNvSpPr>
          <p:nvPr>
            <p:ph type="title"/>
          </p:nvPr>
        </p:nvSpPr>
        <p:spPr>
          <a:xfrm>
            <a:off x="640080" y="1371600"/>
            <a:ext cx="5737859" cy="1097280"/>
          </a:xfrm>
        </p:spPr>
        <p:txBody>
          <a:bodyPr>
            <a:normAutofit/>
          </a:bodyPr>
          <a:lstStyle/>
          <a:p>
            <a:pPr>
              <a:lnSpc>
                <a:spcPct val="90000"/>
              </a:lnSpc>
            </a:pPr>
            <a:r>
              <a:rPr lang="en-GB" sz="3400" b="1"/>
              <a:t>A message from the teacher</a:t>
            </a:r>
          </a:p>
        </p:txBody>
      </p:sp>
      <p:cxnSp>
        <p:nvCxnSpPr>
          <p:cNvPr id="13" name="Straight Connector 12">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3E37BA9-804A-7E64-0D7E-3923AF0A0638}"/>
              </a:ext>
            </a:extLst>
          </p:cNvPr>
          <p:cNvSpPr>
            <a:spLocks noGrp="1"/>
          </p:cNvSpPr>
          <p:nvPr>
            <p:ph idx="1"/>
          </p:nvPr>
        </p:nvSpPr>
        <p:spPr>
          <a:xfrm>
            <a:off x="640080" y="2633236"/>
            <a:ext cx="5737860" cy="3666980"/>
          </a:xfrm>
        </p:spPr>
        <p:txBody>
          <a:bodyPr>
            <a:normAutofit/>
          </a:bodyPr>
          <a:lstStyle/>
          <a:p>
            <a:pPr marL="0" indent="0">
              <a:lnSpc>
                <a:spcPct val="110000"/>
              </a:lnSpc>
              <a:buNone/>
            </a:pPr>
            <a:r>
              <a:rPr lang="en-GB" dirty="0"/>
              <a:t>I am always available to catch up, chat or have a meeting if you have any concerns or would just like to check in with how your child is progressing. Please feel free to email me or catch me on the door at the end of the day to arrange  time. </a:t>
            </a:r>
          </a:p>
          <a:p>
            <a:pPr marL="0" indent="0">
              <a:lnSpc>
                <a:spcPct val="110000"/>
              </a:lnSpc>
              <a:buNone/>
            </a:pPr>
            <a:endParaRPr lang="en-GB" dirty="0"/>
          </a:p>
          <a:p>
            <a:pPr marL="0" indent="0">
              <a:lnSpc>
                <a:spcPct val="110000"/>
              </a:lnSpc>
              <a:buNone/>
            </a:pPr>
            <a:r>
              <a:rPr lang="en-GB" dirty="0"/>
              <a:t>Many Thanks, </a:t>
            </a:r>
          </a:p>
          <a:p>
            <a:pPr marL="0" indent="0">
              <a:lnSpc>
                <a:spcPct val="110000"/>
              </a:lnSpc>
              <a:buNone/>
            </a:pPr>
            <a:r>
              <a:rPr lang="en-GB" dirty="0"/>
              <a:t>Linda Shaw</a:t>
            </a:r>
          </a:p>
          <a:p>
            <a:pPr marL="0" indent="0">
              <a:lnSpc>
                <a:spcPct val="110000"/>
              </a:lnSpc>
              <a:buNone/>
            </a:pPr>
            <a:endParaRPr lang="en-GB" dirty="0"/>
          </a:p>
        </p:txBody>
      </p:sp>
      <p:pic>
        <p:nvPicPr>
          <p:cNvPr id="8" name="Graphic 7" descr="Chat">
            <a:extLst>
              <a:ext uri="{FF2B5EF4-FFF2-40B4-BE49-F238E27FC236}">
                <a16:creationId xmlns:a16="http://schemas.microsoft.com/office/drawing/2014/main" id="{226EE5A1-6C3E-1447-28AA-93D46A99F20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5179" y="1924386"/>
            <a:ext cx="4375829" cy="4375829"/>
          </a:xfrm>
          <a:prstGeom prst="rect">
            <a:avLst/>
          </a:prstGeom>
        </p:spPr>
      </p:pic>
    </p:spTree>
    <p:extLst>
      <p:ext uri="{BB962C8B-B14F-4D97-AF65-F5344CB8AC3E}">
        <p14:creationId xmlns:p14="http://schemas.microsoft.com/office/powerpoint/2010/main" val="525433583"/>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2e3f779-f13a-42b0-b02e-ea262462154c" xsi:nil="true"/>
    <lcf76f155ced4ddcb4097134ff3c332f xmlns="0614696e-3b0a-4d57-ace3-72a39a5f33f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9ABBDCBF32D0B46B6CE356B3B02B8BF" ma:contentTypeVersion="13" ma:contentTypeDescription="Create a new document." ma:contentTypeScope="" ma:versionID="2b94492205b78b04518b96af2df44bdc">
  <xsd:schema xmlns:xsd="http://www.w3.org/2001/XMLSchema" xmlns:xs="http://www.w3.org/2001/XMLSchema" xmlns:p="http://schemas.microsoft.com/office/2006/metadata/properties" xmlns:ns2="0614696e-3b0a-4d57-ace3-72a39a5f33f5" xmlns:ns3="82e3f779-f13a-42b0-b02e-ea262462154c" targetNamespace="http://schemas.microsoft.com/office/2006/metadata/properties" ma:root="true" ma:fieldsID="b58702b394923ef4844937b722676000" ns2:_="" ns3:_="">
    <xsd:import namespace="0614696e-3b0a-4d57-ace3-72a39a5f33f5"/>
    <xsd:import namespace="82e3f779-f13a-42b0-b02e-ea262462154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14696e-3b0a-4d57-ace3-72a39a5f33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2e3f779-f13a-42b0-b02e-ea262462154c"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170af96-7466-44a9-8614-4ab78141768b}" ma:internalName="TaxCatchAll" ma:showField="CatchAllData" ma:web="82e3f779-f13a-42b0-b02e-ea262462154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C0A3150-ADB0-4376-9186-DA8C8026DD96}">
  <ds:schemaRefs>
    <ds:schemaRef ds:uri="http://schemas.microsoft.com/sharepoint/v3/contenttype/forms"/>
  </ds:schemaRefs>
</ds:datastoreItem>
</file>

<file path=customXml/itemProps2.xml><?xml version="1.0" encoding="utf-8"?>
<ds:datastoreItem xmlns:ds="http://schemas.openxmlformats.org/officeDocument/2006/customXml" ds:itemID="{07919BF0-9ED6-4878-A4BD-464D30BAA6EE}">
  <ds:schemaRefs>
    <ds:schemaRef ds:uri="http://schemas.microsoft.com/office/2006/documentManagement/types"/>
    <ds:schemaRef ds:uri="http://purl.org/dc/elements/1.1/"/>
    <ds:schemaRef ds:uri="http://www.w3.org/XML/1998/namespace"/>
    <ds:schemaRef ds:uri="http://purl.org/dc/dcmitype/"/>
    <ds:schemaRef ds:uri="82e3f779-f13a-42b0-b02e-ea262462154c"/>
    <ds:schemaRef ds:uri="http://schemas.microsoft.com/office/infopath/2007/PartnerControls"/>
    <ds:schemaRef ds:uri="http://purl.org/dc/terms/"/>
    <ds:schemaRef ds:uri="http://schemas.openxmlformats.org/package/2006/metadata/core-properties"/>
    <ds:schemaRef ds:uri="0614696e-3b0a-4d57-ace3-72a39a5f33f5"/>
    <ds:schemaRef ds:uri="http://schemas.microsoft.com/office/2006/metadata/properties"/>
  </ds:schemaRefs>
</ds:datastoreItem>
</file>

<file path=customXml/itemProps3.xml><?xml version="1.0" encoding="utf-8"?>
<ds:datastoreItem xmlns:ds="http://schemas.openxmlformats.org/officeDocument/2006/customXml" ds:itemID="{517209BF-7409-4186-B639-5C2FB5CF4E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14696e-3b0a-4d57-ace3-72a39a5f33f5"/>
    <ds:schemaRef ds:uri="82e3f779-f13a-42b0-b02e-ea26246215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46</TotalTime>
  <Words>667</Words>
  <Application>Microsoft Office PowerPoint</Application>
  <PresentationFormat>Widescreen</PresentationFormat>
  <Paragraphs>40</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Grandview Display</vt:lpstr>
      <vt:lpstr>DashVTI</vt:lpstr>
      <vt:lpstr>Woodpeckers Class</vt:lpstr>
      <vt:lpstr>Woodpeckers Staff Mrs Reeves, Miss Shaw, Mrs Hamza</vt:lpstr>
      <vt:lpstr>Our School Values</vt:lpstr>
      <vt:lpstr>Expectations and Routines</vt:lpstr>
      <vt:lpstr>P.E</vt:lpstr>
      <vt:lpstr>Celebrations</vt:lpstr>
      <vt:lpstr>Home Learning</vt:lpstr>
      <vt:lpstr>The Library</vt:lpstr>
      <vt:lpstr>A message from the teacher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Linda Shaw</dc:creator>
  <cp:lastModifiedBy>Linda Shaw</cp:lastModifiedBy>
  <cp:revision>1</cp:revision>
  <dcterms:created xsi:type="dcterms:W3CDTF">2025-09-01T12:30:20Z</dcterms:created>
  <dcterms:modified xsi:type="dcterms:W3CDTF">2025-10-07T15:29:00Z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0x01010019ABBDCBF32D0B46B6CE356B3B02B8BF</vt:lpwstr>
  </property>
  <property fmtid="{D5CDD505-2E9C-101B-9397-08002B2CF9AE}" pid="3" name="MediaServiceImageTags">
    <vt:lpwstr/>
  </property>
</Properties>
</file>